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0" y="-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58100" y="4562843"/>
            <a:ext cx="828294" cy="82678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01284" y="2560307"/>
            <a:ext cx="828293" cy="82678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2827" y="2560307"/>
            <a:ext cx="828294" cy="82678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2100" y="2560307"/>
            <a:ext cx="826782" cy="82678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8871" y="112902"/>
            <a:ext cx="11354257" cy="605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87753" y="2127961"/>
            <a:ext cx="9016492" cy="3655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://www.gazeta.ru/social/news/2021/10/10/n_16668745.s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g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http://www.fontanka.ru/2020/08/31/69449977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jpg"/><Relationship Id="rId4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71.png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image" Target="../media/image73.png"/><Relationship Id="rId21" Type="http://schemas.openxmlformats.org/officeDocument/2006/relationships/image" Target="../media/image91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5" Type="http://schemas.openxmlformats.org/officeDocument/2006/relationships/image" Target="../media/image95.png"/><Relationship Id="rId2" Type="http://schemas.openxmlformats.org/officeDocument/2006/relationships/image" Target="../media/image72.png"/><Relationship Id="rId16" Type="http://schemas.openxmlformats.org/officeDocument/2006/relationships/image" Target="../media/image86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24" Type="http://schemas.openxmlformats.org/officeDocument/2006/relationships/image" Target="../media/image94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23" Type="http://schemas.openxmlformats.org/officeDocument/2006/relationships/image" Target="../media/image93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Relationship Id="rId22" Type="http://schemas.openxmlformats.org/officeDocument/2006/relationships/image" Target="../media/image9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jpg"/><Relationship Id="rId9" Type="http://schemas.openxmlformats.org/officeDocument/2006/relationships/image" Target="../media/image10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www.gazeta.ru/social/news/2021/09/14/n_16531364.shtml" TargetMode="External"/><Relationship Id="rId7" Type="http://schemas.openxmlformats.org/officeDocument/2006/relationships/image" Target="../media/image22.jpg"/><Relationship Id="rId2" Type="http://schemas.openxmlformats.org/officeDocument/2006/relationships/hyperlink" Target="http://www.spb.kp.ru/daily/217184.5/429060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hyperlink" Target="http://www.interfax.ru/moscow/770850" TargetMode="External"/><Relationship Id="rId5" Type="http://schemas.openxmlformats.org/officeDocument/2006/relationships/image" Target="../media/image34.png"/><Relationship Id="rId10" Type="http://schemas.openxmlformats.org/officeDocument/2006/relationships/hyperlink" Target="http://www.gazeta.ru/social/news/2021/10/05/n_16639819.shtml" TargetMode="External"/><Relationship Id="rId4" Type="http://schemas.openxmlformats.org/officeDocument/2006/relationships/image" Target="../media/image33.png"/><Relationship Id="rId9" Type="http://schemas.openxmlformats.org/officeDocument/2006/relationships/hyperlink" Target="http://www.afanasy.biz/news/incident/17724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40096" y="0"/>
              <a:ext cx="6851904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6603365" cy="6858000"/>
            </a:xfrm>
            <a:custGeom>
              <a:avLst/>
              <a:gdLst/>
              <a:ahLst/>
              <a:cxnLst/>
              <a:rect l="l" t="t" r="r" b="b"/>
              <a:pathLst>
                <a:path w="6603365" h="6858000">
                  <a:moveTo>
                    <a:pt x="5815387" y="0"/>
                  </a:moveTo>
                  <a:lnTo>
                    <a:pt x="0" y="0"/>
                  </a:lnTo>
                  <a:lnTo>
                    <a:pt x="0" y="6857996"/>
                  </a:lnTo>
                  <a:lnTo>
                    <a:pt x="6602908" y="6857996"/>
                  </a:lnTo>
                  <a:lnTo>
                    <a:pt x="5815387" y="0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84987" y="2896616"/>
            <a:ext cx="47466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615" dirty="0">
                <a:solidFill>
                  <a:srgbClr val="FFFFFF"/>
                </a:solidFill>
              </a:rPr>
              <a:t>Опасный</a:t>
            </a:r>
            <a:r>
              <a:rPr sz="4400" spc="-45" dirty="0">
                <a:solidFill>
                  <a:srgbClr val="FFFFFF"/>
                </a:solidFill>
              </a:rPr>
              <a:t> </a:t>
            </a:r>
            <a:r>
              <a:rPr sz="4400" spc="520" dirty="0">
                <a:solidFill>
                  <a:srgbClr val="FFFFFF"/>
                </a:solidFill>
              </a:rPr>
              <a:t>досуг</a:t>
            </a:r>
            <a:endParaRPr sz="4400" dirty="0"/>
          </a:p>
        </p:txBody>
      </p:sp>
      <p:sp>
        <p:nvSpPr>
          <p:cNvPr id="7" name="object 7"/>
          <p:cNvSpPr/>
          <p:nvPr/>
        </p:nvSpPr>
        <p:spPr>
          <a:xfrm>
            <a:off x="5808751" y="0"/>
            <a:ext cx="790575" cy="6858000"/>
          </a:xfrm>
          <a:custGeom>
            <a:avLst/>
            <a:gdLst/>
            <a:ahLst/>
            <a:cxnLst/>
            <a:rect l="l" t="t" r="r" b="b"/>
            <a:pathLst>
              <a:path w="790575" h="6858000">
                <a:moveTo>
                  <a:pt x="0" y="0"/>
                </a:moveTo>
                <a:lnTo>
                  <a:pt x="790291" y="6857996"/>
                </a:lnTo>
              </a:path>
            </a:pathLst>
          </a:custGeom>
          <a:ln w="50799">
            <a:solidFill>
              <a:srgbClr val="EF0E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59140" y="0"/>
            <a:ext cx="3832859" cy="68579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7431" y="222631"/>
            <a:ext cx="56375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459" dirty="0">
                <a:solidFill>
                  <a:srgbClr val="FFFFFF"/>
                </a:solidFill>
              </a:rPr>
              <a:t>Правовые</a:t>
            </a:r>
            <a:r>
              <a:rPr sz="4400" spc="-250" dirty="0">
                <a:solidFill>
                  <a:srgbClr val="FFFFFF"/>
                </a:solidFill>
              </a:rPr>
              <a:t> </a:t>
            </a:r>
            <a:r>
              <a:rPr sz="4400" spc="395" dirty="0">
                <a:solidFill>
                  <a:srgbClr val="FFFFFF"/>
                </a:solidFill>
              </a:rPr>
              <a:t>аспекты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840130" y="6004052"/>
            <a:ext cx="724154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Правоприменительной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практики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по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новой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редакции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УК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до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сих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пор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не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сложилось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—</a:t>
            </a:r>
            <a:r>
              <a:rPr sz="1400" spc="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стороне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обвинения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удаётся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доказать,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что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поездка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зацепера </a:t>
            </a:r>
            <a:r>
              <a:rPr sz="1400" spc="-4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повлекла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за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собой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негативные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последствия</a:t>
            </a:r>
            <a:r>
              <a:rPr sz="14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транспортной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системы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6633" y="1156538"/>
            <a:ext cx="732218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Как</a:t>
            </a:r>
            <a:r>
              <a:rPr sz="28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3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28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25" dirty="0">
                <a:solidFill>
                  <a:srgbClr val="FFFFFF"/>
                </a:solidFill>
                <a:latin typeface="Verdana"/>
                <a:cs typeface="Verdana"/>
              </a:rPr>
              <a:t>России</a:t>
            </a:r>
            <a:r>
              <a:rPr sz="2800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наказывают</a:t>
            </a:r>
            <a:r>
              <a:rPr sz="28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Verdana"/>
                <a:cs typeface="Verdana"/>
              </a:rPr>
              <a:t>за</a:t>
            </a:r>
            <a:r>
              <a:rPr sz="28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55" dirty="0">
                <a:solidFill>
                  <a:srgbClr val="FFFFFF"/>
                </a:solidFill>
                <a:latin typeface="Verdana"/>
                <a:cs typeface="Verdana"/>
              </a:rPr>
              <a:t>зацепинг?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8027" y="4842764"/>
            <a:ext cx="7604759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Госдума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приняла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поправки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Verdana"/>
                <a:cs typeface="Verdana"/>
              </a:rPr>
              <a:t>ст.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267.1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УК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Verdana"/>
                <a:cs typeface="Verdana"/>
              </a:rPr>
              <a:t>РФ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«Действия,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угрожающие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безопасной </a:t>
            </a:r>
            <a:r>
              <a:rPr sz="1400" spc="-4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эксплуатации</a:t>
            </a:r>
            <a:r>
              <a:rPr sz="14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транспортных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средств».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Теперь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несовершеннолетним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зацеперам, </a:t>
            </a:r>
            <a:r>
              <a:rPr sz="1400" spc="-4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точнее,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их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родителям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будет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грозить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b="1" spc="25" dirty="0">
                <a:solidFill>
                  <a:srgbClr val="FFFFFF"/>
                </a:solidFill>
                <a:latin typeface="Tahoma"/>
                <a:cs typeface="Tahoma"/>
              </a:rPr>
              <a:t>штраф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от</a:t>
            </a:r>
            <a:r>
              <a:rPr sz="14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150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тыс.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65" dirty="0">
                <a:solidFill>
                  <a:srgbClr val="FFFFFF"/>
                </a:solidFill>
                <a:latin typeface="Tahoma"/>
                <a:cs typeface="Tahoma"/>
              </a:rPr>
              <a:t>до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300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тыс.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65" dirty="0">
                <a:solidFill>
                  <a:srgbClr val="FFFFFF"/>
                </a:solidFill>
                <a:latin typeface="Tahoma"/>
                <a:cs typeface="Tahoma"/>
              </a:rPr>
              <a:t>рублей</a:t>
            </a:r>
            <a:endParaRPr sz="14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b="1" spc="55" dirty="0">
                <a:solidFill>
                  <a:srgbClr val="FFFFFF"/>
                </a:solidFill>
                <a:latin typeface="Tahoma"/>
                <a:cs typeface="Tahoma"/>
              </a:rPr>
              <a:t>лиш</a:t>
            </a:r>
            <a:r>
              <a:rPr sz="1400" b="1" spc="6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6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400" b="1" spc="75" dirty="0">
                <a:solidFill>
                  <a:srgbClr val="FFFFFF"/>
                </a:solidFill>
                <a:latin typeface="Tahoma"/>
                <a:cs typeface="Tahoma"/>
              </a:rPr>
              <a:t>ие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55" dirty="0">
                <a:solidFill>
                  <a:srgbClr val="FFFFFF"/>
                </a:solidFill>
                <a:latin typeface="Tahoma"/>
                <a:cs typeface="Tahoma"/>
              </a:rPr>
              <a:t>сво</a:t>
            </a:r>
            <a:r>
              <a:rPr sz="1400" b="1" spc="60" dirty="0">
                <a:solidFill>
                  <a:srgbClr val="FFFFFF"/>
                </a:solidFill>
                <a:latin typeface="Tahoma"/>
                <a:cs typeface="Tahoma"/>
              </a:rPr>
              <a:t>бо</a:t>
            </a:r>
            <a:r>
              <a:rPr sz="1400" b="1" spc="50" dirty="0">
                <a:solidFill>
                  <a:srgbClr val="FFFFFF"/>
                </a:solidFill>
                <a:latin typeface="Tahoma"/>
                <a:cs typeface="Tahoma"/>
              </a:rPr>
              <a:t>ды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65" dirty="0">
                <a:solidFill>
                  <a:srgbClr val="FFFFFF"/>
                </a:solidFill>
                <a:latin typeface="Tahoma"/>
                <a:cs typeface="Tahoma"/>
              </a:rPr>
              <a:t>до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двух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лет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06397" y="2167508"/>
            <a:ext cx="6254750" cy="2035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spc="85" dirty="0">
                <a:solidFill>
                  <a:srgbClr val="FFFFFF"/>
                </a:solidFill>
                <a:latin typeface="Verdana"/>
                <a:cs typeface="Verdana"/>
              </a:rPr>
              <a:t>Про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езд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жи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езд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казывается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Verdana"/>
                <a:cs typeface="Verdana"/>
              </a:rPr>
              <a:t>ш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трафом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825"/>
              </a:lnSpc>
            </a:pP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размере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-16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600" b="1" spc="-170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75" dirty="0">
                <a:solidFill>
                  <a:srgbClr val="FFFFFF"/>
                </a:solidFill>
                <a:latin typeface="Tahoma"/>
                <a:cs typeface="Tahoma"/>
              </a:rPr>
              <a:t>руб</a:t>
            </a:r>
            <a:r>
              <a:rPr sz="1600" b="1" spc="1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600" b="1" spc="7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600" b="1" spc="90" dirty="0">
                <a:solidFill>
                  <a:srgbClr val="FFFFFF"/>
                </a:solidFill>
                <a:latin typeface="Tahoma"/>
                <a:cs typeface="Tahoma"/>
              </a:rPr>
              <a:t>й</a:t>
            </a:r>
            <a:r>
              <a:rPr sz="16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(ст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тья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30" dirty="0">
                <a:solidFill>
                  <a:srgbClr val="FFFFFF"/>
                </a:solidFill>
                <a:latin typeface="Verdana"/>
                <a:cs typeface="Verdana"/>
              </a:rPr>
              <a:t>11.17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пункт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44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КоАП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Ф)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300">
              <a:latin typeface="Verdana"/>
              <a:cs typeface="Verdana"/>
            </a:endParaRPr>
          </a:p>
          <a:p>
            <a:pPr marL="12700">
              <a:lnSpc>
                <a:spcPts val="1825"/>
              </a:lnSpc>
            </a:pP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Проезд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снаружи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трамваев</a:t>
            </a:r>
            <a:r>
              <a:rPr sz="16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безрельсового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транспорта</a:t>
            </a:r>
            <a:r>
              <a:rPr sz="16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—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825"/>
              </a:lnSpc>
            </a:pPr>
            <a:r>
              <a:rPr sz="1600" b="1" spc="15" dirty="0">
                <a:solidFill>
                  <a:srgbClr val="FFFFFF"/>
                </a:solidFill>
                <a:latin typeface="Tahoma"/>
                <a:cs typeface="Tahoma"/>
              </a:rPr>
              <a:t>500</a:t>
            </a: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65" dirty="0">
                <a:solidFill>
                  <a:srgbClr val="FFFFFF"/>
                </a:solidFill>
                <a:latin typeface="Tahoma"/>
                <a:cs typeface="Tahoma"/>
              </a:rPr>
              <a:t>рублей</a:t>
            </a: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(статья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95" dirty="0">
                <a:solidFill>
                  <a:srgbClr val="FFFFFF"/>
                </a:solidFill>
                <a:latin typeface="Verdana"/>
                <a:cs typeface="Verdana"/>
              </a:rPr>
              <a:t>12.29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пункт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44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1600" spc="-3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КоАП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РФ)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485"/>
              </a:spcBef>
            </a:pPr>
            <a:r>
              <a:rPr sz="1600" b="1" spc="-165" dirty="0">
                <a:solidFill>
                  <a:srgbClr val="FFFFFF"/>
                </a:solidFill>
                <a:latin typeface="Tahoma"/>
                <a:cs typeface="Tahoma"/>
              </a:rPr>
              <a:t>10</a:t>
            </a:r>
            <a:r>
              <a:rPr sz="16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65" dirty="0">
                <a:solidFill>
                  <a:srgbClr val="FFFFFF"/>
                </a:solidFill>
                <a:latin typeface="Tahoma"/>
                <a:cs typeface="Tahoma"/>
              </a:rPr>
              <a:t>ма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600" b="1" spc="10" dirty="0">
                <a:solidFill>
                  <a:srgbClr val="FFFFFF"/>
                </a:solidFill>
                <a:latin typeface="Tahoma"/>
                <a:cs typeface="Tahoma"/>
              </a:rPr>
              <a:t>та</a:t>
            </a: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600" b="1" spc="-165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600" b="1" spc="-17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600" b="1" spc="-30" dirty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6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го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600" b="1" spc="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8027" y="5898591"/>
            <a:ext cx="2019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60" dirty="0">
                <a:solidFill>
                  <a:srgbClr val="FFFFFF"/>
                </a:solidFill>
                <a:latin typeface="Tahoma"/>
                <a:cs typeface="Tahoma"/>
              </a:rPr>
              <a:t>!</a:t>
            </a:r>
            <a:endParaRPr sz="48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07491" y="3680459"/>
            <a:ext cx="668655" cy="665480"/>
            <a:chOff x="507491" y="3680459"/>
            <a:chExt cx="668655" cy="66548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491" y="3680459"/>
              <a:ext cx="668274" cy="66522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62939" y="3852671"/>
              <a:ext cx="360045" cy="361315"/>
            </a:xfrm>
            <a:custGeom>
              <a:avLst/>
              <a:gdLst/>
              <a:ahLst/>
              <a:cxnLst/>
              <a:rect l="l" t="t" r="r" b="b"/>
              <a:pathLst>
                <a:path w="360044" h="361314">
                  <a:moveTo>
                    <a:pt x="316725" y="0"/>
                  </a:moveTo>
                  <a:lnTo>
                    <a:pt x="118097" y="254507"/>
                  </a:lnTo>
                  <a:lnTo>
                    <a:pt x="41338" y="156590"/>
                  </a:lnTo>
                  <a:lnTo>
                    <a:pt x="0" y="209295"/>
                  </a:lnTo>
                  <a:lnTo>
                    <a:pt x="119176" y="361188"/>
                  </a:lnTo>
                  <a:lnTo>
                    <a:pt x="359663" y="54736"/>
                  </a:lnTo>
                  <a:lnTo>
                    <a:pt x="316725" y="0"/>
                  </a:lnTo>
                  <a:close/>
                </a:path>
              </a:pathLst>
            </a:custGeom>
            <a:solidFill>
              <a:srgbClr val="03A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86155" y="2857487"/>
            <a:ext cx="667385" cy="668655"/>
            <a:chOff x="486155" y="2857487"/>
            <a:chExt cx="667385" cy="66865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155" y="2857487"/>
              <a:ext cx="666762" cy="66828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32459" y="3028187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16725" y="0"/>
                  </a:moveTo>
                  <a:lnTo>
                    <a:pt x="118097" y="253364"/>
                  </a:lnTo>
                  <a:lnTo>
                    <a:pt x="41338" y="155956"/>
                  </a:lnTo>
                  <a:lnTo>
                    <a:pt x="0" y="208407"/>
                  </a:lnTo>
                  <a:lnTo>
                    <a:pt x="119176" y="359663"/>
                  </a:lnTo>
                  <a:lnTo>
                    <a:pt x="359664" y="54483"/>
                  </a:lnTo>
                  <a:lnTo>
                    <a:pt x="316725" y="0"/>
                  </a:lnTo>
                  <a:close/>
                </a:path>
              </a:pathLst>
            </a:custGeom>
            <a:solidFill>
              <a:srgbClr val="03A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489204" y="2036051"/>
            <a:ext cx="668655" cy="667385"/>
            <a:chOff x="489204" y="2036051"/>
            <a:chExt cx="668655" cy="667385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9204" y="2036051"/>
              <a:ext cx="668274" cy="66676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23316" y="2203704"/>
              <a:ext cx="360045" cy="361315"/>
            </a:xfrm>
            <a:custGeom>
              <a:avLst/>
              <a:gdLst/>
              <a:ahLst/>
              <a:cxnLst/>
              <a:rect l="l" t="t" r="r" b="b"/>
              <a:pathLst>
                <a:path w="360044" h="361314">
                  <a:moveTo>
                    <a:pt x="316725" y="0"/>
                  </a:moveTo>
                  <a:lnTo>
                    <a:pt x="118097" y="254508"/>
                  </a:lnTo>
                  <a:lnTo>
                    <a:pt x="41338" y="156591"/>
                  </a:lnTo>
                  <a:lnTo>
                    <a:pt x="0" y="209296"/>
                  </a:lnTo>
                  <a:lnTo>
                    <a:pt x="119176" y="361188"/>
                  </a:lnTo>
                  <a:lnTo>
                    <a:pt x="359664" y="54737"/>
                  </a:lnTo>
                  <a:lnTo>
                    <a:pt x="316725" y="0"/>
                  </a:lnTo>
                  <a:close/>
                </a:path>
              </a:pathLst>
            </a:custGeom>
            <a:solidFill>
              <a:srgbClr val="03A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657456" y="6440830"/>
            <a:ext cx="1536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390" dirty="0">
                <a:solidFill>
                  <a:srgbClr val="FFFFFF"/>
                </a:solidFill>
                <a:latin typeface="Verdana"/>
                <a:cs typeface="Verdana"/>
              </a:rPr>
              <a:t>11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94703" y="141731"/>
            <a:ext cx="629411" cy="63093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30183" y="0"/>
            <a:ext cx="83057" cy="685723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50023" y="0"/>
            <a:ext cx="5142230" cy="6858000"/>
          </a:xfrm>
          <a:custGeom>
            <a:avLst/>
            <a:gdLst/>
            <a:ahLst/>
            <a:cxnLst/>
            <a:rect l="l" t="t" r="r" b="b"/>
            <a:pathLst>
              <a:path w="5142230" h="6858000">
                <a:moveTo>
                  <a:pt x="5141975" y="0"/>
                </a:moveTo>
                <a:lnTo>
                  <a:pt x="0" y="0"/>
                </a:lnTo>
                <a:lnTo>
                  <a:pt x="0" y="6857995"/>
                </a:lnTo>
                <a:lnTo>
                  <a:pt x="5141975" y="6857995"/>
                </a:lnTo>
                <a:lnTo>
                  <a:pt x="51419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695443"/>
            <a:ext cx="4078986" cy="216027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3831" y="321386"/>
            <a:ext cx="6172200" cy="19678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490" dirty="0">
                <a:solidFill>
                  <a:srgbClr val="FFFFFF"/>
                </a:solidFill>
                <a:latin typeface="Tahoma"/>
                <a:cs typeface="Tahoma"/>
              </a:rPr>
              <a:t>Роупджампинг</a:t>
            </a:r>
            <a:endParaRPr sz="4400">
              <a:latin typeface="Tahoma"/>
              <a:cs typeface="Tahoma"/>
            </a:endParaRPr>
          </a:p>
          <a:p>
            <a:pPr marL="64769" marR="5080">
              <a:lnSpc>
                <a:spcPct val="100000"/>
              </a:lnSpc>
              <a:spcBef>
                <a:spcPts val="2325"/>
              </a:spcBef>
            </a:pPr>
            <a:r>
              <a:rPr sz="1600" b="1" spc="40" dirty="0">
                <a:solidFill>
                  <a:srgbClr val="FFFFFF"/>
                </a:solidFill>
                <a:latin typeface="Tahoma"/>
                <a:cs typeface="Tahoma"/>
              </a:rPr>
              <a:t>Ка</a:t>
            </a:r>
            <a:r>
              <a:rPr sz="1600" b="1" spc="3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600" b="1" spc="40" dirty="0">
                <a:solidFill>
                  <a:srgbClr val="FFFFFF"/>
                </a:solidFill>
                <a:latin typeface="Tahoma"/>
                <a:cs typeface="Tahoma"/>
              </a:rPr>
              <a:t>тн</a:t>
            </a:r>
            <a:r>
              <a:rPr sz="1600" b="1" spc="15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1600" b="1" spc="7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80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600" b="1" spc="7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600" b="1" spc="15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1600" b="1" spc="30" dirty="0">
                <a:solidFill>
                  <a:srgbClr val="FFFFFF"/>
                </a:solidFill>
                <a:latin typeface="Tahoma"/>
                <a:cs typeface="Tahoma"/>
              </a:rPr>
              <a:t>ж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600" b="1" spc="9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b="1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220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сам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оп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асн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6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вид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сп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рта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сле  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прыж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ра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ш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юто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м.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Вероя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тн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сть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несч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стн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600" spc="-110" dirty="0">
                <a:solidFill>
                  <a:srgbClr val="FFFFFF"/>
                </a:solidFill>
                <a:latin typeface="Verdana"/>
                <a:cs typeface="Verdana"/>
              </a:rPr>
              <a:t>х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случ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ев  обусловлена отсутствием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качественного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оборудования, </a:t>
            </a:r>
            <a:r>
              <a:rPr sz="1600" spc="-5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ха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ла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тн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стью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про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блема</a:t>
            </a:r>
            <a:r>
              <a:rPr sz="1600" spc="110" dirty="0">
                <a:solidFill>
                  <a:srgbClr val="FFFFFF"/>
                </a:solidFill>
                <a:latin typeface="Verdana"/>
                <a:cs typeface="Verdana"/>
              </a:rPr>
              <a:t>ми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со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зд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ровь</a:t>
            </a:r>
            <a:r>
              <a:rPr sz="1600" spc="90" dirty="0">
                <a:solidFill>
                  <a:srgbClr val="FFFFFF"/>
                </a:solidFill>
                <a:latin typeface="Verdana"/>
                <a:cs typeface="Verdana"/>
              </a:rPr>
              <a:t>ем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260717" y="197357"/>
            <a:ext cx="4182110" cy="953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spc="320" dirty="0"/>
              <a:t>Противопок</a:t>
            </a:r>
            <a:r>
              <a:rPr sz="3200" spc="300" dirty="0"/>
              <a:t>а</a:t>
            </a:r>
            <a:r>
              <a:rPr sz="3200" spc="275" dirty="0"/>
              <a:t>зания  </a:t>
            </a:r>
            <a:r>
              <a:rPr sz="3200" spc="320" dirty="0"/>
              <a:t>к</a:t>
            </a:r>
            <a:r>
              <a:rPr sz="3200" spc="-150" dirty="0"/>
              <a:t> </a:t>
            </a:r>
            <a:r>
              <a:rPr sz="3200" spc="370" dirty="0"/>
              <a:t>прыжкам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7615808" y="6313423"/>
            <a:ext cx="14458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5" dirty="0">
                <a:latin typeface="Verdana"/>
                <a:cs typeface="Verdana"/>
              </a:rPr>
              <a:t>П</a:t>
            </a:r>
            <a:r>
              <a:rPr sz="1400" spc="-15" dirty="0">
                <a:latin typeface="Verdana"/>
                <a:cs typeface="Verdana"/>
              </a:rPr>
              <a:t>ахов</a:t>
            </a:r>
            <a:r>
              <a:rPr sz="1400" spc="-25" dirty="0">
                <a:latin typeface="Verdana"/>
                <a:cs typeface="Verdana"/>
              </a:rPr>
              <a:t>а</a:t>
            </a:r>
            <a:r>
              <a:rPr sz="1400" spc="10" dirty="0">
                <a:latin typeface="Verdana"/>
                <a:cs typeface="Verdana"/>
              </a:rPr>
              <a:t>я</a:t>
            </a:r>
            <a:r>
              <a:rPr sz="1400" spc="-160" dirty="0">
                <a:latin typeface="Verdana"/>
                <a:cs typeface="Verdana"/>
              </a:rPr>
              <a:t> </a:t>
            </a:r>
            <a:r>
              <a:rPr sz="1400" spc="5" dirty="0">
                <a:latin typeface="Verdana"/>
                <a:cs typeface="Verdana"/>
              </a:rPr>
              <a:t>г</a:t>
            </a:r>
            <a:r>
              <a:rPr sz="1400" spc="25" dirty="0">
                <a:latin typeface="Verdana"/>
                <a:cs typeface="Verdana"/>
              </a:rPr>
              <a:t>рыжа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75068" y="1243076"/>
            <a:ext cx="4648835" cy="494982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53060" marR="131445">
              <a:lnSpc>
                <a:spcPts val="1510"/>
              </a:lnSpc>
              <a:spcBef>
                <a:spcPts val="295"/>
              </a:spcBef>
            </a:pPr>
            <a:r>
              <a:rPr sz="1400" spc="105" dirty="0">
                <a:latin typeface="Verdana"/>
                <a:cs typeface="Verdana"/>
              </a:rPr>
              <a:t>П</a:t>
            </a:r>
            <a:r>
              <a:rPr sz="1400" spc="50" dirty="0">
                <a:latin typeface="Verdana"/>
                <a:cs typeface="Verdana"/>
              </a:rPr>
              <a:t>с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-90" dirty="0">
                <a:latin typeface="Verdana"/>
                <a:cs typeface="Verdana"/>
              </a:rPr>
              <a:t>х</a:t>
            </a:r>
            <a:r>
              <a:rPr sz="1400" spc="55" dirty="0">
                <a:latin typeface="Verdana"/>
                <a:cs typeface="Verdana"/>
              </a:rPr>
              <a:t>и</a:t>
            </a:r>
            <a:r>
              <a:rPr sz="1400" spc="10" dirty="0">
                <a:latin typeface="Verdana"/>
                <a:cs typeface="Verdana"/>
              </a:rPr>
              <a:t>ч</a:t>
            </a:r>
            <a:r>
              <a:rPr sz="1400" spc="5" dirty="0">
                <a:latin typeface="Verdana"/>
                <a:cs typeface="Verdana"/>
              </a:rPr>
              <a:t>е</a:t>
            </a:r>
            <a:r>
              <a:rPr sz="1400" spc="10" dirty="0">
                <a:latin typeface="Verdana"/>
                <a:cs typeface="Verdana"/>
              </a:rPr>
              <a:t>с</a:t>
            </a:r>
            <a:r>
              <a:rPr sz="1400" spc="5" dirty="0">
                <a:latin typeface="Verdana"/>
                <a:cs typeface="Verdana"/>
              </a:rPr>
              <a:t>к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30" dirty="0">
                <a:latin typeface="Verdana"/>
                <a:cs typeface="Verdana"/>
              </a:rPr>
              <a:t>е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пр</a:t>
            </a:r>
            <a:r>
              <a:rPr sz="1400" spc="50" dirty="0">
                <a:latin typeface="Verdana"/>
                <a:cs typeface="Verdana"/>
              </a:rPr>
              <a:t>о</a:t>
            </a:r>
            <a:r>
              <a:rPr sz="1400" spc="35" dirty="0">
                <a:latin typeface="Verdana"/>
                <a:cs typeface="Verdana"/>
              </a:rPr>
              <a:t>бл</a:t>
            </a:r>
            <a:r>
              <a:rPr sz="1400" spc="30" dirty="0">
                <a:latin typeface="Verdana"/>
                <a:cs typeface="Verdana"/>
              </a:rPr>
              <a:t>е</a:t>
            </a:r>
            <a:r>
              <a:rPr sz="1400" spc="120" dirty="0">
                <a:latin typeface="Verdana"/>
                <a:cs typeface="Verdana"/>
              </a:rPr>
              <a:t>м</a:t>
            </a:r>
            <a:r>
              <a:rPr sz="1400" spc="-114" dirty="0">
                <a:latin typeface="Verdana"/>
                <a:cs typeface="Verdana"/>
              </a:rPr>
              <a:t>ы.</a:t>
            </a:r>
            <a:r>
              <a:rPr sz="1400" spc="225" dirty="0">
                <a:latin typeface="Verdana"/>
                <a:cs typeface="Verdana"/>
              </a:rPr>
              <a:t> </a:t>
            </a:r>
            <a:r>
              <a:rPr sz="1400" spc="80" dirty="0">
                <a:latin typeface="Verdana"/>
                <a:cs typeface="Verdana"/>
              </a:rPr>
              <a:t>Ши</a:t>
            </a:r>
            <a:r>
              <a:rPr sz="1400" spc="5" dirty="0">
                <a:latin typeface="Verdana"/>
                <a:cs typeface="Verdana"/>
              </a:rPr>
              <a:t>з</a:t>
            </a:r>
            <a:r>
              <a:rPr sz="1400" spc="30" dirty="0">
                <a:latin typeface="Verdana"/>
                <a:cs typeface="Verdana"/>
              </a:rPr>
              <a:t>о</a:t>
            </a:r>
            <a:r>
              <a:rPr sz="1400" spc="15" dirty="0">
                <a:latin typeface="Verdana"/>
                <a:cs typeface="Verdana"/>
              </a:rPr>
              <a:t>фр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60" dirty="0">
                <a:latin typeface="Verdana"/>
                <a:cs typeface="Verdana"/>
              </a:rPr>
              <a:t>н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-90" dirty="0">
                <a:latin typeface="Verdana"/>
                <a:cs typeface="Verdana"/>
              </a:rPr>
              <a:t>я,  </a:t>
            </a:r>
            <a:r>
              <a:rPr sz="1400" spc="50" dirty="0">
                <a:latin typeface="Verdana"/>
                <a:cs typeface="Verdana"/>
              </a:rPr>
              <a:t>эп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40" dirty="0">
                <a:latin typeface="Verdana"/>
                <a:cs typeface="Verdana"/>
              </a:rPr>
              <a:t>лепс</a:t>
            </a:r>
            <a:r>
              <a:rPr sz="1400" spc="35" dirty="0">
                <a:latin typeface="Verdana"/>
                <a:cs typeface="Verdana"/>
              </a:rPr>
              <a:t>и</a:t>
            </a:r>
            <a:r>
              <a:rPr sz="1400" spc="-105" dirty="0">
                <a:latin typeface="Verdana"/>
                <a:cs typeface="Verdana"/>
              </a:rPr>
              <a:t>я,</a:t>
            </a:r>
            <a:r>
              <a:rPr sz="1400" spc="-170" dirty="0">
                <a:latin typeface="Verdana"/>
                <a:cs typeface="Verdana"/>
              </a:rPr>
              <a:t> 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25" dirty="0">
                <a:latin typeface="Verdana"/>
                <a:cs typeface="Verdana"/>
              </a:rPr>
              <a:t>ные</a:t>
            </a:r>
            <a:r>
              <a:rPr sz="1400" spc="-15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пс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90" dirty="0">
                <a:latin typeface="Verdana"/>
                <a:cs typeface="Verdana"/>
              </a:rPr>
              <a:t>х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-25" dirty="0">
                <a:latin typeface="Verdana"/>
                <a:cs typeface="Verdana"/>
              </a:rPr>
              <a:t>ч</a:t>
            </a:r>
            <a:r>
              <a:rPr sz="1400" spc="30" dirty="0">
                <a:latin typeface="Verdana"/>
                <a:cs typeface="Verdana"/>
              </a:rPr>
              <a:t>еск</a:t>
            </a:r>
            <a:r>
              <a:rPr sz="1400" spc="25" dirty="0">
                <a:latin typeface="Verdana"/>
                <a:cs typeface="Verdana"/>
              </a:rPr>
              <a:t>и</a:t>
            </a:r>
            <a:r>
              <a:rPr sz="1400" spc="30" dirty="0">
                <a:latin typeface="Verdana"/>
                <a:cs typeface="Verdana"/>
              </a:rPr>
              <a:t>е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30" dirty="0">
                <a:latin typeface="Verdana"/>
                <a:cs typeface="Verdana"/>
              </a:rPr>
              <a:t>р</a:t>
            </a:r>
            <a:r>
              <a:rPr sz="1400" spc="20" dirty="0">
                <a:latin typeface="Verdana"/>
                <a:cs typeface="Verdana"/>
              </a:rPr>
              <a:t>а</a:t>
            </a:r>
            <a:r>
              <a:rPr sz="1400" spc="35" dirty="0">
                <a:latin typeface="Verdana"/>
                <a:cs typeface="Verdana"/>
              </a:rPr>
              <a:t>сстр</a:t>
            </a:r>
            <a:r>
              <a:rPr sz="1400" spc="30" dirty="0">
                <a:latin typeface="Verdana"/>
                <a:cs typeface="Verdana"/>
              </a:rPr>
              <a:t>о</a:t>
            </a:r>
            <a:r>
              <a:rPr sz="1400" spc="65" dirty="0">
                <a:latin typeface="Verdana"/>
                <a:cs typeface="Verdana"/>
              </a:rPr>
              <a:t>й</a:t>
            </a:r>
            <a:r>
              <a:rPr sz="1400" dirty="0">
                <a:latin typeface="Verdana"/>
                <a:cs typeface="Verdana"/>
              </a:rPr>
              <a:t>ства</a:t>
            </a:r>
            <a:endParaRPr sz="1400">
              <a:latin typeface="Verdana"/>
              <a:cs typeface="Verdana"/>
            </a:endParaRPr>
          </a:p>
          <a:p>
            <a:pPr marL="353060">
              <a:lnSpc>
                <a:spcPts val="1595"/>
              </a:lnSpc>
              <a:spcBef>
                <a:spcPts val="640"/>
              </a:spcBef>
            </a:pPr>
            <a:r>
              <a:rPr sz="1400" spc="50" dirty="0">
                <a:latin typeface="Verdana"/>
                <a:cs typeface="Verdana"/>
              </a:rPr>
              <a:t>Б</a:t>
            </a:r>
            <a:r>
              <a:rPr sz="1400" spc="35" dirty="0">
                <a:latin typeface="Verdana"/>
                <a:cs typeface="Verdana"/>
              </a:rPr>
              <a:t>е</a:t>
            </a:r>
            <a:r>
              <a:rPr sz="1400" spc="60" dirty="0">
                <a:latin typeface="Verdana"/>
                <a:cs typeface="Verdana"/>
              </a:rPr>
              <a:t>р</a:t>
            </a:r>
            <a:r>
              <a:rPr sz="1400" spc="50" dirty="0">
                <a:latin typeface="Verdana"/>
                <a:cs typeface="Verdana"/>
              </a:rPr>
              <a:t>е</a:t>
            </a:r>
            <a:r>
              <a:rPr sz="1400" spc="120" dirty="0">
                <a:latin typeface="Verdana"/>
                <a:cs typeface="Verdana"/>
              </a:rPr>
              <a:t>м</a:t>
            </a:r>
            <a:r>
              <a:rPr sz="1400" spc="45" dirty="0">
                <a:latin typeface="Verdana"/>
                <a:cs typeface="Verdana"/>
              </a:rPr>
              <a:t>енн</a:t>
            </a:r>
            <a:r>
              <a:rPr sz="1400" spc="35" dirty="0">
                <a:latin typeface="Verdana"/>
                <a:cs typeface="Verdana"/>
              </a:rPr>
              <a:t>о</a:t>
            </a:r>
            <a:r>
              <a:rPr sz="1400" dirty="0">
                <a:latin typeface="Verdana"/>
                <a:cs typeface="Verdana"/>
              </a:rPr>
              <a:t>сть</a:t>
            </a:r>
            <a:r>
              <a:rPr sz="1400" spc="-150" dirty="0">
                <a:latin typeface="Verdana"/>
                <a:cs typeface="Verdana"/>
              </a:rPr>
              <a:t> </a:t>
            </a:r>
            <a:r>
              <a:rPr sz="1400" spc="15" dirty="0">
                <a:latin typeface="Verdana"/>
                <a:cs typeface="Verdana"/>
              </a:rPr>
              <a:t>на</a:t>
            </a:r>
            <a:r>
              <a:rPr sz="1400" spc="-135" dirty="0">
                <a:latin typeface="Verdana"/>
                <a:cs typeface="Verdana"/>
              </a:rPr>
              <a:t> </a:t>
            </a:r>
            <a:r>
              <a:rPr sz="1400" spc="15" dirty="0">
                <a:latin typeface="Verdana"/>
                <a:cs typeface="Verdana"/>
              </a:rPr>
              <a:t>кажд</a:t>
            </a:r>
            <a:r>
              <a:rPr sz="1400" spc="10" dirty="0">
                <a:latin typeface="Verdana"/>
                <a:cs typeface="Verdana"/>
              </a:rPr>
              <a:t>о</a:t>
            </a:r>
            <a:r>
              <a:rPr sz="1400" spc="65" dirty="0">
                <a:latin typeface="Verdana"/>
                <a:cs typeface="Verdana"/>
              </a:rPr>
              <a:t>й</a:t>
            </a:r>
            <a:r>
              <a:rPr sz="1400" spc="-14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ст</a:t>
            </a:r>
            <a:r>
              <a:rPr sz="1400" spc="-15" dirty="0">
                <a:latin typeface="Verdana"/>
                <a:cs typeface="Verdana"/>
              </a:rPr>
              <a:t>а</a:t>
            </a:r>
            <a:r>
              <a:rPr sz="1400" spc="60" dirty="0">
                <a:latin typeface="Verdana"/>
                <a:cs typeface="Verdana"/>
              </a:rPr>
              <a:t>ди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-215" dirty="0">
                <a:latin typeface="Verdana"/>
                <a:cs typeface="Verdana"/>
              </a:rPr>
              <a:t>,</a:t>
            </a:r>
            <a:r>
              <a:rPr sz="1400" spc="-15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а</a:t>
            </a:r>
            <a:r>
              <a:rPr sz="1400" spc="-13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т</a:t>
            </a:r>
            <a:r>
              <a:rPr sz="1400" spc="-40" dirty="0">
                <a:latin typeface="Verdana"/>
                <a:cs typeface="Verdana"/>
              </a:rPr>
              <a:t>а</a:t>
            </a:r>
            <a:r>
              <a:rPr sz="1400" spc="15" dirty="0">
                <a:latin typeface="Verdana"/>
                <a:cs typeface="Verdana"/>
              </a:rPr>
              <a:t>кж</a:t>
            </a:r>
            <a:r>
              <a:rPr sz="1400" spc="30" dirty="0">
                <a:latin typeface="Verdana"/>
                <a:cs typeface="Verdana"/>
              </a:rPr>
              <a:t>е</a:t>
            </a:r>
            <a:endParaRPr sz="1400">
              <a:latin typeface="Verdana"/>
              <a:cs typeface="Verdana"/>
            </a:endParaRPr>
          </a:p>
          <a:p>
            <a:pPr marL="353060">
              <a:lnSpc>
                <a:spcPts val="1595"/>
              </a:lnSpc>
            </a:pPr>
            <a:r>
              <a:rPr sz="1400" spc="45" dirty="0">
                <a:latin typeface="Verdana"/>
                <a:cs typeface="Verdana"/>
              </a:rPr>
              <a:t>п</a:t>
            </a:r>
            <a:r>
              <a:rPr sz="1400" spc="30" dirty="0">
                <a:latin typeface="Verdana"/>
                <a:cs typeface="Verdana"/>
              </a:rPr>
              <a:t>е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70" dirty="0">
                <a:latin typeface="Verdana"/>
                <a:cs typeface="Verdana"/>
              </a:rPr>
              <a:t>и</a:t>
            </a:r>
            <a:r>
              <a:rPr sz="1400" spc="30" dirty="0">
                <a:latin typeface="Verdana"/>
                <a:cs typeface="Verdana"/>
              </a:rPr>
              <a:t>о</a:t>
            </a:r>
            <a:r>
              <a:rPr sz="1400" spc="45" dirty="0">
                <a:latin typeface="Verdana"/>
                <a:cs typeface="Verdana"/>
              </a:rPr>
              <a:t>д</a:t>
            </a:r>
            <a:r>
              <a:rPr sz="1400" spc="-15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л</a:t>
            </a:r>
            <a:r>
              <a:rPr sz="1400" spc="-10" dirty="0">
                <a:latin typeface="Verdana"/>
                <a:cs typeface="Verdana"/>
              </a:rPr>
              <a:t>а</a:t>
            </a:r>
            <a:r>
              <a:rPr sz="1400" spc="-25" dirty="0">
                <a:latin typeface="Verdana"/>
                <a:cs typeface="Verdana"/>
              </a:rPr>
              <a:t>к</a:t>
            </a:r>
            <a:r>
              <a:rPr sz="1400" spc="-30" dirty="0">
                <a:latin typeface="Verdana"/>
                <a:cs typeface="Verdana"/>
              </a:rPr>
              <a:t>т</a:t>
            </a:r>
            <a:r>
              <a:rPr sz="1400" spc="15" dirty="0">
                <a:latin typeface="Verdana"/>
                <a:cs typeface="Verdana"/>
              </a:rPr>
              <a:t>а</a:t>
            </a:r>
            <a:r>
              <a:rPr sz="1400" spc="10" dirty="0">
                <a:latin typeface="Verdana"/>
                <a:cs typeface="Verdana"/>
              </a:rPr>
              <a:t>ц</a:t>
            </a:r>
            <a:r>
              <a:rPr sz="1400" spc="70" dirty="0">
                <a:latin typeface="Verdana"/>
                <a:cs typeface="Verdana"/>
              </a:rPr>
              <a:t>ии</a:t>
            </a:r>
            <a:endParaRPr sz="1400">
              <a:latin typeface="Verdana"/>
              <a:cs typeface="Verdana"/>
            </a:endParaRPr>
          </a:p>
          <a:p>
            <a:pPr marL="353060">
              <a:lnSpc>
                <a:spcPct val="100000"/>
              </a:lnSpc>
              <a:spcBef>
                <a:spcPts val="605"/>
              </a:spcBef>
            </a:pPr>
            <a:r>
              <a:rPr sz="1400" spc="90" dirty="0">
                <a:latin typeface="Verdana"/>
                <a:cs typeface="Verdana"/>
              </a:rPr>
              <a:t>В</a:t>
            </a:r>
            <a:r>
              <a:rPr sz="1400" spc="-10" dirty="0">
                <a:latin typeface="Verdana"/>
                <a:cs typeface="Verdana"/>
              </a:rPr>
              <a:t>ну</a:t>
            </a:r>
            <a:r>
              <a:rPr sz="1400" spc="-20" dirty="0">
                <a:latin typeface="Verdana"/>
                <a:cs typeface="Verdana"/>
              </a:rPr>
              <a:t>т</a:t>
            </a:r>
            <a:r>
              <a:rPr sz="1400" spc="55" dirty="0">
                <a:latin typeface="Verdana"/>
                <a:cs typeface="Verdana"/>
              </a:rPr>
              <a:t>риче</a:t>
            </a:r>
            <a:r>
              <a:rPr sz="1400" spc="50" dirty="0">
                <a:latin typeface="Verdana"/>
                <a:cs typeface="Verdana"/>
              </a:rPr>
              <a:t>р</a:t>
            </a:r>
            <a:r>
              <a:rPr sz="1400" spc="45" dirty="0">
                <a:latin typeface="Verdana"/>
                <a:cs typeface="Verdana"/>
              </a:rPr>
              <a:t>епн</a:t>
            </a:r>
            <a:r>
              <a:rPr sz="1400" spc="35" dirty="0">
                <a:latin typeface="Verdana"/>
                <a:cs typeface="Verdana"/>
              </a:rPr>
              <a:t>о</a:t>
            </a:r>
            <a:r>
              <a:rPr sz="1400" spc="30" dirty="0">
                <a:latin typeface="Verdana"/>
                <a:cs typeface="Verdana"/>
              </a:rPr>
              <a:t>е</a:t>
            </a:r>
            <a:r>
              <a:rPr sz="1400" spc="-160" dirty="0">
                <a:latin typeface="Verdana"/>
                <a:cs typeface="Verdana"/>
              </a:rPr>
              <a:t> </a:t>
            </a:r>
            <a:r>
              <a:rPr sz="1400" spc="10" dirty="0">
                <a:latin typeface="Verdana"/>
                <a:cs typeface="Verdana"/>
              </a:rPr>
              <a:t>д</a:t>
            </a:r>
            <a:r>
              <a:rPr sz="1400" spc="5" dirty="0">
                <a:latin typeface="Verdana"/>
                <a:cs typeface="Verdana"/>
              </a:rPr>
              <a:t>а</a:t>
            </a:r>
            <a:r>
              <a:rPr sz="1400" spc="20" dirty="0">
                <a:latin typeface="Verdana"/>
                <a:cs typeface="Verdana"/>
              </a:rPr>
              <a:t>вл</a:t>
            </a:r>
            <a:r>
              <a:rPr sz="1400" spc="15" dirty="0">
                <a:latin typeface="Verdana"/>
                <a:cs typeface="Verdana"/>
              </a:rPr>
              <a:t>е</a:t>
            </a:r>
            <a:r>
              <a:rPr sz="1400" spc="60" dirty="0">
                <a:latin typeface="Verdana"/>
                <a:cs typeface="Verdana"/>
              </a:rPr>
              <a:t>н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30" dirty="0">
                <a:latin typeface="Verdana"/>
                <a:cs typeface="Verdana"/>
              </a:rPr>
              <a:t>е</a:t>
            </a:r>
            <a:endParaRPr sz="1400">
              <a:latin typeface="Verdana"/>
              <a:cs typeface="Verdana"/>
            </a:endParaRPr>
          </a:p>
          <a:p>
            <a:pPr marL="353060">
              <a:lnSpc>
                <a:spcPts val="1595"/>
              </a:lnSpc>
              <a:spcBef>
                <a:spcPts val="335"/>
              </a:spcBef>
            </a:pPr>
            <a:r>
              <a:rPr sz="1400" spc="40" dirty="0">
                <a:latin typeface="Verdana"/>
                <a:cs typeface="Verdana"/>
              </a:rPr>
              <a:t>Последняя</a:t>
            </a:r>
            <a:r>
              <a:rPr sz="1400" spc="-160" dirty="0">
                <a:latin typeface="Verdana"/>
                <a:cs typeface="Verdana"/>
              </a:rPr>
              <a:t> </a:t>
            </a:r>
            <a:r>
              <a:rPr sz="1400" spc="20" dirty="0">
                <a:latin typeface="Verdana"/>
                <a:cs typeface="Verdana"/>
              </a:rPr>
              <a:t>степень</a:t>
            </a:r>
            <a:r>
              <a:rPr sz="1400" spc="-140" dirty="0">
                <a:latin typeface="Verdana"/>
                <a:cs typeface="Verdana"/>
              </a:rPr>
              <a:t> </a:t>
            </a:r>
            <a:r>
              <a:rPr sz="1400" spc="5" dirty="0">
                <a:latin typeface="Verdana"/>
                <a:cs typeface="Verdana"/>
              </a:rPr>
              <a:t>близорукости,</a:t>
            </a:r>
            <a:r>
              <a:rPr sz="1400" spc="-150" dirty="0">
                <a:latin typeface="Verdana"/>
                <a:cs typeface="Verdana"/>
              </a:rPr>
              <a:t> </a:t>
            </a:r>
            <a:r>
              <a:rPr sz="1400" spc="15" dirty="0">
                <a:latin typeface="Verdana"/>
                <a:cs typeface="Verdana"/>
              </a:rPr>
              <a:t>лазерная</a:t>
            </a:r>
            <a:endParaRPr sz="1400">
              <a:latin typeface="Verdana"/>
              <a:cs typeface="Verdana"/>
            </a:endParaRPr>
          </a:p>
          <a:p>
            <a:pPr marL="353060">
              <a:lnSpc>
                <a:spcPts val="1595"/>
              </a:lnSpc>
            </a:pPr>
            <a:r>
              <a:rPr sz="1400" spc="15" dirty="0">
                <a:latin typeface="Verdana"/>
                <a:cs typeface="Verdana"/>
              </a:rPr>
              <a:t>к</a:t>
            </a:r>
            <a:r>
              <a:rPr sz="1400" spc="10" dirty="0">
                <a:latin typeface="Verdana"/>
                <a:cs typeface="Verdana"/>
              </a:rPr>
              <a:t>о</a:t>
            </a:r>
            <a:r>
              <a:rPr sz="1400" spc="90" dirty="0">
                <a:latin typeface="Verdana"/>
                <a:cs typeface="Verdana"/>
              </a:rPr>
              <a:t>р</a:t>
            </a:r>
            <a:r>
              <a:rPr sz="1400" spc="80" dirty="0">
                <a:latin typeface="Verdana"/>
                <a:cs typeface="Verdana"/>
              </a:rPr>
              <a:t>р</a:t>
            </a:r>
            <a:r>
              <a:rPr sz="1400" spc="30" dirty="0">
                <a:latin typeface="Verdana"/>
                <a:cs typeface="Verdana"/>
              </a:rPr>
              <a:t>екция</a:t>
            </a:r>
            <a:r>
              <a:rPr sz="1400" spc="-145" dirty="0">
                <a:latin typeface="Verdana"/>
                <a:cs typeface="Verdana"/>
              </a:rPr>
              <a:t> </a:t>
            </a:r>
            <a:r>
              <a:rPr sz="1400" spc="20" dirty="0">
                <a:latin typeface="Verdana"/>
                <a:cs typeface="Verdana"/>
              </a:rPr>
              <a:t>в</a:t>
            </a:r>
            <a:r>
              <a:rPr sz="1400" spc="-1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ан</a:t>
            </a:r>
            <a:r>
              <a:rPr sz="1400" spc="-5" dirty="0">
                <a:latin typeface="Verdana"/>
                <a:cs typeface="Verdana"/>
              </a:rPr>
              <a:t>а</a:t>
            </a:r>
            <a:r>
              <a:rPr sz="1400" spc="120" dirty="0">
                <a:latin typeface="Verdana"/>
                <a:cs typeface="Verdana"/>
              </a:rPr>
              <a:t>м</a:t>
            </a:r>
            <a:r>
              <a:rPr sz="1400" spc="35" dirty="0">
                <a:latin typeface="Verdana"/>
                <a:cs typeface="Verdana"/>
              </a:rPr>
              <a:t>не</a:t>
            </a:r>
            <a:r>
              <a:rPr sz="1400" spc="20" dirty="0">
                <a:latin typeface="Verdana"/>
                <a:cs typeface="Verdana"/>
              </a:rPr>
              <a:t>з</a:t>
            </a:r>
            <a:r>
              <a:rPr sz="1400" spc="30" dirty="0">
                <a:latin typeface="Verdana"/>
                <a:cs typeface="Verdana"/>
              </a:rPr>
              <a:t>е</a:t>
            </a:r>
            <a:endParaRPr sz="1400">
              <a:latin typeface="Verdana"/>
              <a:cs typeface="Verdana"/>
            </a:endParaRPr>
          </a:p>
          <a:p>
            <a:pPr marL="353060" marR="372745">
              <a:lnSpc>
                <a:spcPts val="1510"/>
              </a:lnSpc>
              <a:spcBef>
                <a:spcPts val="745"/>
              </a:spcBef>
            </a:pPr>
            <a:r>
              <a:rPr sz="1400" spc="105" dirty="0">
                <a:latin typeface="Verdana"/>
                <a:cs typeface="Verdana"/>
              </a:rPr>
              <a:t>П</a:t>
            </a:r>
            <a:r>
              <a:rPr sz="1400" spc="30" dirty="0">
                <a:latin typeface="Verdana"/>
                <a:cs typeface="Verdana"/>
              </a:rPr>
              <a:t>осле</a:t>
            </a:r>
            <a:r>
              <a:rPr sz="1400" spc="25" dirty="0">
                <a:latin typeface="Verdana"/>
                <a:cs typeface="Verdana"/>
              </a:rPr>
              <a:t>о</a:t>
            </a:r>
            <a:r>
              <a:rPr sz="1400" spc="55" dirty="0">
                <a:latin typeface="Verdana"/>
                <a:cs typeface="Verdana"/>
              </a:rPr>
              <a:t>пе</a:t>
            </a:r>
            <a:r>
              <a:rPr sz="1400" spc="50" dirty="0">
                <a:latin typeface="Verdana"/>
                <a:cs typeface="Verdana"/>
              </a:rPr>
              <a:t>р</a:t>
            </a:r>
            <a:r>
              <a:rPr sz="1400" spc="35" dirty="0">
                <a:latin typeface="Verdana"/>
                <a:cs typeface="Verdana"/>
              </a:rPr>
              <a:t>аци</a:t>
            </a:r>
            <a:r>
              <a:rPr sz="1400" spc="20" dirty="0">
                <a:latin typeface="Verdana"/>
                <a:cs typeface="Verdana"/>
              </a:rPr>
              <a:t>о</a:t>
            </a:r>
            <a:r>
              <a:rPr sz="1400" spc="40" dirty="0">
                <a:latin typeface="Verdana"/>
                <a:cs typeface="Verdana"/>
              </a:rPr>
              <a:t>нный</a:t>
            </a:r>
            <a:r>
              <a:rPr sz="1400" spc="-16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р</a:t>
            </a:r>
            <a:r>
              <a:rPr sz="1400" spc="50" dirty="0">
                <a:latin typeface="Verdana"/>
                <a:cs typeface="Verdana"/>
              </a:rPr>
              <a:t>е</a:t>
            </a:r>
            <a:r>
              <a:rPr sz="1400" spc="35" dirty="0">
                <a:latin typeface="Verdana"/>
                <a:cs typeface="Verdana"/>
              </a:rPr>
              <a:t>абил</a:t>
            </a:r>
            <a:r>
              <a:rPr sz="1400" spc="45" dirty="0">
                <a:latin typeface="Verdana"/>
                <a:cs typeface="Verdana"/>
              </a:rPr>
              <a:t>и</a:t>
            </a:r>
            <a:r>
              <a:rPr sz="1400" spc="-25" dirty="0">
                <a:latin typeface="Verdana"/>
                <a:cs typeface="Verdana"/>
              </a:rPr>
              <a:t>т</a:t>
            </a:r>
            <a:r>
              <a:rPr sz="1400" spc="-40" dirty="0">
                <a:latin typeface="Verdana"/>
                <a:cs typeface="Verdana"/>
              </a:rPr>
              <a:t>а</a:t>
            </a:r>
            <a:r>
              <a:rPr sz="1400" spc="60" dirty="0">
                <a:latin typeface="Verdana"/>
                <a:cs typeface="Verdana"/>
              </a:rPr>
              <a:t>ци</a:t>
            </a:r>
            <a:r>
              <a:rPr sz="1400" spc="30" dirty="0">
                <a:latin typeface="Verdana"/>
                <a:cs typeface="Verdana"/>
              </a:rPr>
              <a:t>о</a:t>
            </a:r>
            <a:r>
              <a:rPr sz="1400" spc="35" dirty="0">
                <a:latin typeface="Verdana"/>
                <a:cs typeface="Verdana"/>
              </a:rPr>
              <a:t>нный  </a:t>
            </a:r>
            <a:r>
              <a:rPr sz="1400" spc="50" dirty="0">
                <a:latin typeface="Verdana"/>
                <a:cs typeface="Verdana"/>
              </a:rPr>
              <a:t>период</a:t>
            </a:r>
            <a:endParaRPr sz="1400">
              <a:latin typeface="Verdana"/>
              <a:cs typeface="Verdana"/>
            </a:endParaRPr>
          </a:p>
          <a:p>
            <a:pPr marL="353060" marR="5080">
              <a:lnSpc>
                <a:spcPts val="1510"/>
              </a:lnSpc>
              <a:spcBef>
                <a:spcPts val="425"/>
              </a:spcBef>
            </a:pPr>
            <a:r>
              <a:rPr sz="1400" spc="105" dirty="0">
                <a:latin typeface="Verdana"/>
                <a:cs typeface="Verdana"/>
              </a:rPr>
              <a:t>П</a:t>
            </a:r>
            <a:r>
              <a:rPr sz="1400" spc="65" dirty="0">
                <a:latin typeface="Verdana"/>
                <a:cs typeface="Verdana"/>
              </a:rPr>
              <a:t>р</a:t>
            </a:r>
            <a:r>
              <a:rPr sz="1400" spc="55" dirty="0">
                <a:latin typeface="Verdana"/>
                <a:cs typeface="Verdana"/>
              </a:rPr>
              <a:t>о</a:t>
            </a:r>
            <a:r>
              <a:rPr sz="1400" spc="35" dirty="0">
                <a:latin typeface="Verdana"/>
                <a:cs typeface="Verdana"/>
              </a:rPr>
              <a:t>бл</a:t>
            </a:r>
            <a:r>
              <a:rPr sz="1400" spc="30" dirty="0">
                <a:latin typeface="Verdana"/>
                <a:cs typeface="Verdana"/>
              </a:rPr>
              <a:t>е</a:t>
            </a:r>
            <a:r>
              <a:rPr sz="1400" spc="120" dirty="0">
                <a:latin typeface="Verdana"/>
                <a:cs typeface="Verdana"/>
              </a:rPr>
              <a:t>м</a:t>
            </a:r>
            <a:r>
              <a:rPr sz="1400" spc="-15" dirty="0">
                <a:latin typeface="Verdana"/>
                <a:cs typeface="Verdana"/>
              </a:rPr>
              <a:t>ы</a:t>
            </a:r>
            <a:r>
              <a:rPr sz="1400" spc="-155" dirty="0">
                <a:latin typeface="Verdana"/>
                <a:cs typeface="Verdana"/>
              </a:rPr>
              <a:t> </a:t>
            </a:r>
            <a:r>
              <a:rPr sz="1400" spc="40" dirty="0">
                <a:latin typeface="Verdana"/>
                <a:cs typeface="Verdana"/>
              </a:rPr>
              <a:t>с</a:t>
            </a:r>
            <a:r>
              <a:rPr sz="1400" spc="-130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дых</a:t>
            </a:r>
            <a:r>
              <a:rPr sz="1400" spc="-30" dirty="0">
                <a:latin typeface="Verdana"/>
                <a:cs typeface="Verdana"/>
              </a:rPr>
              <a:t>а</a:t>
            </a:r>
            <a:r>
              <a:rPr sz="1400" spc="-35" dirty="0">
                <a:latin typeface="Verdana"/>
                <a:cs typeface="Verdana"/>
              </a:rPr>
              <a:t>т</a:t>
            </a:r>
            <a:r>
              <a:rPr sz="1400" spc="35" dirty="0">
                <a:latin typeface="Verdana"/>
                <a:cs typeface="Verdana"/>
              </a:rPr>
              <a:t>ельны</a:t>
            </a:r>
            <a:r>
              <a:rPr sz="1400" spc="30" dirty="0">
                <a:latin typeface="Verdana"/>
                <a:cs typeface="Verdana"/>
              </a:rPr>
              <a:t>м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-15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пу</a:t>
            </a:r>
            <a:r>
              <a:rPr sz="1400" spc="-20" dirty="0">
                <a:latin typeface="Verdana"/>
                <a:cs typeface="Verdana"/>
              </a:rPr>
              <a:t>т</a:t>
            </a:r>
            <a:r>
              <a:rPr sz="1400" dirty="0">
                <a:latin typeface="Verdana"/>
                <a:cs typeface="Verdana"/>
              </a:rPr>
              <a:t>ями,</a:t>
            </a:r>
            <a:r>
              <a:rPr sz="1400" spc="-155" dirty="0">
                <a:latin typeface="Verdana"/>
                <a:cs typeface="Verdana"/>
              </a:rPr>
              <a:t> </a:t>
            </a:r>
            <a:r>
              <a:rPr sz="1400" spc="30" dirty="0">
                <a:latin typeface="Verdana"/>
                <a:cs typeface="Verdana"/>
              </a:rPr>
              <a:t>о</a:t>
            </a:r>
            <a:r>
              <a:rPr sz="1400" spc="45" dirty="0">
                <a:latin typeface="Verdana"/>
                <a:cs typeface="Verdana"/>
              </a:rPr>
              <a:t>соб</a:t>
            </a:r>
            <a:r>
              <a:rPr sz="1400" spc="40" dirty="0">
                <a:latin typeface="Verdana"/>
                <a:cs typeface="Verdana"/>
              </a:rPr>
              <a:t>енно  </a:t>
            </a:r>
            <a:r>
              <a:rPr sz="1400" spc="75" dirty="0">
                <a:latin typeface="Verdana"/>
                <a:cs typeface="Verdana"/>
              </a:rPr>
              <a:t>б</a:t>
            </a:r>
            <a:r>
              <a:rPr sz="1400" spc="70" dirty="0">
                <a:latin typeface="Verdana"/>
                <a:cs typeface="Verdana"/>
              </a:rPr>
              <a:t>р</a:t>
            </a:r>
            <a:r>
              <a:rPr sz="1400" spc="30" dirty="0">
                <a:latin typeface="Verdana"/>
                <a:cs typeface="Verdana"/>
              </a:rPr>
              <a:t>о</a:t>
            </a:r>
            <a:r>
              <a:rPr sz="1400" spc="-20" dirty="0">
                <a:latin typeface="Verdana"/>
                <a:cs typeface="Verdana"/>
              </a:rPr>
              <a:t>нх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5" dirty="0">
                <a:latin typeface="Verdana"/>
                <a:cs typeface="Verdana"/>
              </a:rPr>
              <a:t>альная</a:t>
            </a:r>
            <a:r>
              <a:rPr sz="1400" spc="-16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ас</a:t>
            </a:r>
            <a:r>
              <a:rPr sz="1400" spc="-15" dirty="0">
                <a:latin typeface="Verdana"/>
                <a:cs typeface="Verdana"/>
              </a:rPr>
              <a:t>т</a:t>
            </a:r>
            <a:r>
              <a:rPr sz="1400" spc="120" dirty="0">
                <a:latin typeface="Verdana"/>
                <a:cs typeface="Verdana"/>
              </a:rPr>
              <a:t>м</a:t>
            </a:r>
            <a:r>
              <a:rPr sz="1400" spc="-25" dirty="0">
                <a:latin typeface="Verdana"/>
                <a:cs typeface="Verdana"/>
              </a:rPr>
              <a:t>а</a:t>
            </a:r>
            <a:endParaRPr sz="1400">
              <a:latin typeface="Verdana"/>
              <a:cs typeface="Verdana"/>
            </a:endParaRPr>
          </a:p>
          <a:p>
            <a:pPr marL="353060">
              <a:lnSpc>
                <a:spcPct val="100000"/>
              </a:lnSpc>
              <a:spcBef>
                <a:spcPts val="265"/>
              </a:spcBef>
            </a:pPr>
            <a:r>
              <a:rPr sz="1400" spc="45" dirty="0">
                <a:latin typeface="Verdana"/>
                <a:cs typeface="Verdana"/>
              </a:rPr>
              <a:t>Сер</a:t>
            </a:r>
            <a:r>
              <a:rPr sz="1400" spc="35" dirty="0">
                <a:latin typeface="Verdana"/>
                <a:cs typeface="Verdana"/>
              </a:rPr>
              <a:t>д</a:t>
            </a:r>
            <a:r>
              <a:rPr sz="1400" spc="10" dirty="0">
                <a:latin typeface="Verdana"/>
                <a:cs typeface="Verdana"/>
              </a:rPr>
              <a:t>е</a:t>
            </a:r>
            <a:r>
              <a:rPr sz="1400" spc="5" dirty="0">
                <a:latin typeface="Verdana"/>
                <a:cs typeface="Verdana"/>
              </a:rPr>
              <a:t>ч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35" dirty="0">
                <a:latin typeface="Verdana"/>
                <a:cs typeface="Verdana"/>
              </a:rPr>
              <a:t>о</a:t>
            </a:r>
            <a:r>
              <a:rPr sz="1400" spc="-100" dirty="0">
                <a:latin typeface="Verdana"/>
                <a:cs typeface="Verdana"/>
              </a:rPr>
              <a:t>-</a:t>
            </a:r>
            <a:r>
              <a:rPr sz="1400" spc="20" dirty="0">
                <a:latin typeface="Verdana"/>
                <a:cs typeface="Verdana"/>
              </a:rPr>
              <a:t>сос</a:t>
            </a:r>
            <a:r>
              <a:rPr sz="1400" spc="10" dirty="0">
                <a:latin typeface="Verdana"/>
                <a:cs typeface="Verdana"/>
              </a:rPr>
              <a:t>у</a:t>
            </a:r>
            <a:r>
              <a:rPr sz="1400" spc="50" dirty="0">
                <a:latin typeface="Verdana"/>
                <a:cs typeface="Verdana"/>
              </a:rPr>
              <a:t>дис</a:t>
            </a:r>
            <a:r>
              <a:rPr sz="1400" spc="-5" dirty="0">
                <a:latin typeface="Verdana"/>
                <a:cs typeface="Verdana"/>
              </a:rPr>
              <a:t>тые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5" dirty="0">
                <a:latin typeface="Verdana"/>
                <a:cs typeface="Verdana"/>
              </a:rPr>
              <a:t>з</a:t>
            </a:r>
            <a:r>
              <a:rPr sz="1400" spc="25" dirty="0">
                <a:latin typeface="Verdana"/>
                <a:cs typeface="Verdana"/>
              </a:rPr>
              <a:t>аб</a:t>
            </a:r>
            <a:r>
              <a:rPr sz="1400" spc="15" dirty="0">
                <a:latin typeface="Verdana"/>
                <a:cs typeface="Verdana"/>
              </a:rPr>
              <a:t>о</a:t>
            </a:r>
            <a:r>
              <a:rPr sz="1400" spc="20" dirty="0">
                <a:latin typeface="Verdana"/>
                <a:cs typeface="Verdana"/>
              </a:rPr>
              <a:t>ле</a:t>
            </a:r>
            <a:r>
              <a:rPr sz="1400" spc="15" dirty="0">
                <a:latin typeface="Verdana"/>
                <a:cs typeface="Verdana"/>
              </a:rPr>
              <a:t>в</a:t>
            </a:r>
            <a:r>
              <a:rPr sz="1400" spc="25" dirty="0">
                <a:latin typeface="Verdana"/>
                <a:cs typeface="Verdana"/>
              </a:rPr>
              <a:t>ания</a:t>
            </a:r>
            <a:endParaRPr sz="1400">
              <a:latin typeface="Verdana"/>
              <a:cs typeface="Verdana"/>
            </a:endParaRPr>
          </a:p>
          <a:p>
            <a:pPr marL="12700" marR="1215390">
              <a:lnSpc>
                <a:spcPct val="100000"/>
              </a:lnSpc>
              <a:spcBef>
                <a:spcPts val="990"/>
              </a:spcBef>
            </a:pPr>
            <a:r>
              <a:rPr sz="1600" spc="55" dirty="0">
                <a:latin typeface="Verdana"/>
                <a:cs typeface="Verdana"/>
              </a:rPr>
              <a:t>Бо</a:t>
            </a:r>
            <a:r>
              <a:rPr sz="1600" spc="35" dirty="0">
                <a:latin typeface="Verdana"/>
                <a:cs typeface="Verdana"/>
              </a:rPr>
              <a:t>лезни</a:t>
            </a:r>
            <a:r>
              <a:rPr sz="1600" spc="-155" dirty="0">
                <a:latin typeface="Verdana"/>
                <a:cs typeface="Verdana"/>
              </a:rPr>
              <a:t> </a:t>
            </a:r>
            <a:r>
              <a:rPr sz="1600" spc="40" dirty="0">
                <a:latin typeface="Verdana"/>
                <a:cs typeface="Verdana"/>
              </a:rPr>
              <a:t>о</a:t>
            </a:r>
            <a:r>
              <a:rPr sz="1600" spc="50" dirty="0">
                <a:latin typeface="Verdana"/>
                <a:cs typeface="Verdana"/>
              </a:rPr>
              <a:t>по</a:t>
            </a:r>
            <a:r>
              <a:rPr sz="1600" spc="65" dirty="0">
                <a:latin typeface="Verdana"/>
                <a:cs typeface="Verdana"/>
              </a:rPr>
              <a:t>рн</a:t>
            </a:r>
            <a:r>
              <a:rPr sz="1600" spc="70" dirty="0">
                <a:latin typeface="Verdana"/>
                <a:cs typeface="Verdana"/>
              </a:rPr>
              <a:t>о</a:t>
            </a:r>
            <a:r>
              <a:rPr sz="1600" spc="-120" dirty="0">
                <a:latin typeface="Verdana"/>
                <a:cs typeface="Verdana"/>
              </a:rPr>
              <a:t>-</a:t>
            </a:r>
            <a:r>
              <a:rPr sz="1600" spc="40" dirty="0">
                <a:latin typeface="Verdana"/>
                <a:cs typeface="Verdana"/>
              </a:rPr>
              <a:t>дв</a:t>
            </a:r>
            <a:r>
              <a:rPr sz="1600" spc="50" dirty="0">
                <a:latin typeface="Verdana"/>
                <a:cs typeface="Verdana"/>
              </a:rPr>
              <a:t>и</a:t>
            </a:r>
            <a:r>
              <a:rPr sz="1600" dirty="0">
                <a:latin typeface="Verdana"/>
                <a:cs typeface="Verdana"/>
              </a:rPr>
              <a:t>гательн</a:t>
            </a:r>
            <a:r>
              <a:rPr sz="1600" spc="40" dirty="0">
                <a:latin typeface="Verdana"/>
                <a:cs typeface="Verdana"/>
              </a:rPr>
              <a:t>о</a:t>
            </a:r>
            <a:r>
              <a:rPr sz="1600" spc="15" dirty="0">
                <a:latin typeface="Verdana"/>
                <a:cs typeface="Verdana"/>
              </a:rPr>
              <a:t>го  </a:t>
            </a:r>
            <a:r>
              <a:rPr sz="1600" spc="-40" dirty="0">
                <a:latin typeface="Verdana"/>
                <a:cs typeface="Verdana"/>
              </a:rPr>
              <a:t>аппарата:</a:t>
            </a:r>
            <a:endParaRPr sz="1600">
              <a:latin typeface="Verdana"/>
              <a:cs typeface="Verdana"/>
            </a:endParaRPr>
          </a:p>
          <a:p>
            <a:pPr marL="353060">
              <a:lnSpc>
                <a:spcPct val="100000"/>
              </a:lnSpc>
              <a:spcBef>
                <a:spcPts val="919"/>
              </a:spcBef>
            </a:pPr>
            <a:r>
              <a:rPr sz="1400" spc="90" dirty="0">
                <a:latin typeface="Verdana"/>
                <a:cs typeface="Verdana"/>
              </a:rPr>
              <a:t>О</a:t>
            </a:r>
            <a:r>
              <a:rPr sz="1400" spc="30" dirty="0">
                <a:latin typeface="Verdana"/>
                <a:cs typeface="Verdana"/>
              </a:rPr>
              <a:t>ст</a:t>
            </a:r>
            <a:r>
              <a:rPr sz="1400" spc="25" dirty="0">
                <a:latin typeface="Verdana"/>
                <a:cs typeface="Verdana"/>
              </a:rPr>
              <a:t>р</a:t>
            </a:r>
            <a:r>
              <a:rPr sz="1400" spc="10" dirty="0">
                <a:latin typeface="Verdana"/>
                <a:cs typeface="Verdana"/>
              </a:rPr>
              <a:t>ые</a:t>
            </a:r>
            <a:r>
              <a:rPr sz="1400" spc="-150" dirty="0">
                <a:latin typeface="Verdana"/>
                <a:cs typeface="Verdana"/>
              </a:rPr>
              <a:t> </a:t>
            </a:r>
            <a:r>
              <a:rPr sz="1400" spc="20" dirty="0">
                <a:latin typeface="Verdana"/>
                <a:cs typeface="Verdana"/>
              </a:rPr>
              <a:t>фо</a:t>
            </a:r>
            <a:r>
              <a:rPr sz="1400" spc="5" dirty="0">
                <a:latin typeface="Verdana"/>
                <a:cs typeface="Verdana"/>
              </a:rPr>
              <a:t>р</a:t>
            </a:r>
            <a:r>
              <a:rPr sz="1400" spc="120" dirty="0">
                <a:latin typeface="Verdana"/>
                <a:cs typeface="Verdana"/>
              </a:rPr>
              <a:t>м</a:t>
            </a:r>
            <a:r>
              <a:rPr sz="1400" spc="-15" dirty="0">
                <a:latin typeface="Verdana"/>
                <a:cs typeface="Verdana"/>
              </a:rPr>
              <a:t>ы</a:t>
            </a:r>
            <a:r>
              <a:rPr sz="1400" spc="-145" dirty="0">
                <a:latin typeface="Verdana"/>
                <a:cs typeface="Verdana"/>
              </a:rPr>
              <a:t> </a:t>
            </a:r>
            <a:r>
              <a:rPr sz="1400" spc="30" dirty="0">
                <a:latin typeface="Verdana"/>
                <a:cs typeface="Verdana"/>
              </a:rPr>
              <a:t>о</a:t>
            </a:r>
            <a:r>
              <a:rPr sz="1400" spc="10" dirty="0">
                <a:latin typeface="Verdana"/>
                <a:cs typeface="Verdana"/>
              </a:rPr>
              <a:t>ст</a:t>
            </a:r>
            <a:r>
              <a:rPr sz="1400" spc="5" dirty="0">
                <a:latin typeface="Verdana"/>
                <a:cs typeface="Verdana"/>
              </a:rPr>
              <a:t>е</a:t>
            </a:r>
            <a:r>
              <a:rPr sz="1400" spc="30" dirty="0">
                <a:latin typeface="Verdana"/>
                <a:cs typeface="Verdana"/>
              </a:rPr>
              <a:t>о</a:t>
            </a:r>
            <a:r>
              <a:rPr sz="1400" spc="-90" dirty="0">
                <a:latin typeface="Verdana"/>
                <a:cs typeface="Verdana"/>
              </a:rPr>
              <a:t>х</a:t>
            </a:r>
            <a:r>
              <a:rPr sz="1400" spc="30" dirty="0">
                <a:latin typeface="Verdana"/>
                <a:cs typeface="Verdana"/>
              </a:rPr>
              <a:t>о</a:t>
            </a:r>
            <a:r>
              <a:rPr sz="1400" spc="60" dirty="0">
                <a:latin typeface="Verdana"/>
                <a:cs typeface="Verdana"/>
              </a:rPr>
              <a:t>нд</a:t>
            </a:r>
            <a:r>
              <a:rPr sz="1400" spc="55" dirty="0">
                <a:latin typeface="Verdana"/>
                <a:cs typeface="Verdana"/>
              </a:rPr>
              <a:t>р</a:t>
            </a:r>
            <a:r>
              <a:rPr sz="1400" spc="30" dirty="0">
                <a:latin typeface="Verdana"/>
                <a:cs typeface="Verdana"/>
              </a:rPr>
              <a:t>о</a:t>
            </a:r>
            <a:r>
              <a:rPr sz="1400" spc="5" dirty="0">
                <a:latin typeface="Verdana"/>
                <a:cs typeface="Verdana"/>
              </a:rPr>
              <a:t>з</a:t>
            </a:r>
            <a:r>
              <a:rPr sz="1400" spc="-25" dirty="0">
                <a:latin typeface="Verdana"/>
                <a:cs typeface="Verdana"/>
              </a:rPr>
              <a:t>а</a:t>
            </a:r>
            <a:endParaRPr sz="1400">
              <a:latin typeface="Verdana"/>
              <a:cs typeface="Verdana"/>
            </a:endParaRPr>
          </a:p>
          <a:p>
            <a:pPr marL="353060" marR="1605280">
              <a:lnSpc>
                <a:spcPts val="1510"/>
              </a:lnSpc>
              <a:spcBef>
                <a:spcPts val="985"/>
              </a:spcBef>
            </a:pPr>
            <a:r>
              <a:rPr sz="1400" spc="10" dirty="0">
                <a:latin typeface="Verdana"/>
                <a:cs typeface="Verdana"/>
              </a:rPr>
              <a:t>Хи</a:t>
            </a:r>
            <a:r>
              <a:rPr sz="1400" spc="20" dirty="0">
                <a:latin typeface="Verdana"/>
                <a:cs typeface="Verdana"/>
              </a:rPr>
              <a:t>р</a:t>
            </a:r>
            <a:r>
              <a:rPr sz="1400" spc="10" dirty="0">
                <a:latin typeface="Verdana"/>
                <a:cs typeface="Verdana"/>
              </a:rPr>
              <a:t>у</a:t>
            </a:r>
            <a:r>
              <a:rPr sz="1400" spc="50" dirty="0">
                <a:latin typeface="Verdana"/>
                <a:cs typeface="Verdana"/>
              </a:rPr>
              <a:t>рг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10" dirty="0">
                <a:latin typeface="Verdana"/>
                <a:cs typeface="Verdana"/>
              </a:rPr>
              <a:t>я</a:t>
            </a:r>
            <a:r>
              <a:rPr sz="1400" spc="-160" dirty="0">
                <a:latin typeface="Verdana"/>
                <a:cs typeface="Verdana"/>
              </a:rPr>
              <a:t> </a:t>
            </a:r>
            <a:r>
              <a:rPr sz="1400" spc="35" dirty="0">
                <a:latin typeface="Verdana"/>
                <a:cs typeface="Verdana"/>
              </a:rPr>
              <a:t>по</a:t>
            </a:r>
            <a:r>
              <a:rPr sz="1400" spc="20" dirty="0">
                <a:latin typeface="Verdana"/>
                <a:cs typeface="Verdana"/>
              </a:rPr>
              <a:t>з</a:t>
            </a:r>
            <a:r>
              <a:rPr sz="1400" spc="30" dirty="0">
                <a:latin typeface="Verdana"/>
                <a:cs typeface="Verdana"/>
              </a:rPr>
              <a:t>в</a:t>
            </a:r>
            <a:r>
              <a:rPr sz="1400" spc="20" dirty="0">
                <a:latin typeface="Verdana"/>
                <a:cs typeface="Verdana"/>
              </a:rPr>
              <a:t>о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40" dirty="0">
                <a:latin typeface="Verdana"/>
                <a:cs typeface="Verdana"/>
              </a:rPr>
              <a:t>о</a:t>
            </a:r>
            <a:r>
              <a:rPr sz="1400" spc="35" dirty="0">
                <a:latin typeface="Verdana"/>
                <a:cs typeface="Verdana"/>
              </a:rPr>
              <a:t>чни</a:t>
            </a:r>
            <a:r>
              <a:rPr sz="1400" spc="-20" dirty="0">
                <a:latin typeface="Verdana"/>
                <a:cs typeface="Verdana"/>
              </a:rPr>
              <a:t>ка</a:t>
            </a:r>
            <a:r>
              <a:rPr sz="1400" spc="-160" dirty="0">
                <a:latin typeface="Verdana"/>
                <a:cs typeface="Verdana"/>
              </a:rPr>
              <a:t> 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30" dirty="0">
                <a:latin typeface="Verdana"/>
                <a:cs typeface="Verdana"/>
              </a:rPr>
              <a:t>ли  </a:t>
            </a:r>
            <a:r>
              <a:rPr sz="1400" spc="120" dirty="0">
                <a:latin typeface="Verdana"/>
                <a:cs typeface="Verdana"/>
              </a:rPr>
              <a:t>м</a:t>
            </a:r>
            <a:r>
              <a:rPr sz="1400" spc="35" dirty="0">
                <a:latin typeface="Verdana"/>
                <a:cs typeface="Verdana"/>
              </a:rPr>
              <a:t>ежпо</a:t>
            </a:r>
            <a:r>
              <a:rPr sz="1400" spc="20" dirty="0">
                <a:latin typeface="Verdana"/>
                <a:cs typeface="Verdana"/>
              </a:rPr>
              <a:t>з</a:t>
            </a:r>
            <a:r>
              <a:rPr sz="1400" spc="30" dirty="0">
                <a:latin typeface="Verdana"/>
                <a:cs typeface="Verdana"/>
              </a:rPr>
              <a:t>в</a:t>
            </a:r>
            <a:r>
              <a:rPr sz="1400" spc="20" dirty="0">
                <a:latin typeface="Verdana"/>
                <a:cs typeface="Verdana"/>
              </a:rPr>
              <a:t>о</a:t>
            </a:r>
            <a:r>
              <a:rPr sz="1400" spc="25" dirty="0">
                <a:latin typeface="Verdana"/>
                <a:cs typeface="Verdana"/>
              </a:rPr>
              <a:t>нк</a:t>
            </a:r>
            <a:r>
              <a:rPr sz="1400" spc="20" dirty="0">
                <a:latin typeface="Verdana"/>
                <a:cs typeface="Verdana"/>
              </a:rPr>
              <a:t>о</a:t>
            </a:r>
            <a:r>
              <a:rPr sz="1400" spc="-30" dirty="0">
                <a:latin typeface="Verdana"/>
                <a:cs typeface="Verdana"/>
              </a:rPr>
              <a:t>вых</a:t>
            </a:r>
            <a:r>
              <a:rPr sz="1400" spc="-15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дис</a:t>
            </a:r>
            <a:r>
              <a:rPr sz="1400" spc="15" dirty="0">
                <a:latin typeface="Verdana"/>
                <a:cs typeface="Verdana"/>
              </a:rPr>
              <a:t>к</a:t>
            </a:r>
            <a:r>
              <a:rPr sz="1400" spc="10" dirty="0">
                <a:latin typeface="Verdana"/>
                <a:cs typeface="Verdana"/>
              </a:rPr>
              <a:t>о</a:t>
            </a:r>
            <a:r>
              <a:rPr sz="1400" spc="20" dirty="0">
                <a:latin typeface="Verdana"/>
                <a:cs typeface="Verdana"/>
              </a:rPr>
              <a:t>в</a:t>
            </a:r>
            <a:endParaRPr sz="1400">
              <a:latin typeface="Verdana"/>
              <a:cs typeface="Verdana"/>
            </a:endParaRPr>
          </a:p>
          <a:p>
            <a:pPr marL="353060">
              <a:lnSpc>
                <a:spcPct val="100000"/>
              </a:lnSpc>
              <a:spcBef>
                <a:spcPts val="645"/>
              </a:spcBef>
            </a:pPr>
            <a:r>
              <a:rPr sz="1400" spc="25" dirty="0">
                <a:latin typeface="Verdana"/>
                <a:cs typeface="Verdana"/>
              </a:rPr>
              <a:t>Сколи</a:t>
            </a:r>
            <a:r>
              <a:rPr sz="1400" spc="30" dirty="0">
                <a:latin typeface="Verdana"/>
                <a:cs typeface="Verdana"/>
              </a:rPr>
              <a:t>о</a:t>
            </a:r>
            <a:r>
              <a:rPr sz="1400" spc="15" dirty="0">
                <a:latin typeface="Verdana"/>
                <a:cs typeface="Verdana"/>
              </a:rPr>
              <a:t>з</a:t>
            </a:r>
            <a:r>
              <a:rPr sz="1400" spc="-150" dirty="0">
                <a:latin typeface="Verdana"/>
                <a:cs typeface="Verdana"/>
              </a:rPr>
              <a:t> </a:t>
            </a:r>
            <a:r>
              <a:rPr sz="1400" spc="35" dirty="0">
                <a:latin typeface="Verdana"/>
                <a:cs typeface="Verdana"/>
              </a:rPr>
              <a:t>посл</a:t>
            </a:r>
            <a:r>
              <a:rPr sz="1400" spc="30" dirty="0">
                <a:latin typeface="Verdana"/>
                <a:cs typeface="Verdana"/>
              </a:rPr>
              <a:t>е</a:t>
            </a:r>
            <a:r>
              <a:rPr sz="1400" spc="45" dirty="0">
                <a:latin typeface="Verdana"/>
                <a:cs typeface="Verdana"/>
              </a:rPr>
              <a:t>дн</a:t>
            </a:r>
            <a:r>
              <a:rPr sz="1400" spc="30" dirty="0">
                <a:latin typeface="Verdana"/>
                <a:cs typeface="Verdana"/>
              </a:rPr>
              <a:t>е</a:t>
            </a:r>
            <a:r>
              <a:rPr sz="1400" spc="65" dirty="0">
                <a:latin typeface="Verdana"/>
                <a:cs typeface="Verdana"/>
              </a:rPr>
              <a:t>й</a:t>
            </a:r>
            <a:r>
              <a:rPr sz="1400" spc="-155" dirty="0">
                <a:latin typeface="Verdana"/>
                <a:cs typeface="Verdana"/>
              </a:rPr>
              <a:t> </a:t>
            </a:r>
            <a:r>
              <a:rPr sz="1400" spc="10" dirty="0">
                <a:latin typeface="Verdana"/>
                <a:cs typeface="Verdana"/>
              </a:rPr>
              <a:t>ст</a:t>
            </a:r>
            <a:r>
              <a:rPr sz="1400" spc="5" dirty="0">
                <a:latin typeface="Verdana"/>
                <a:cs typeface="Verdana"/>
              </a:rPr>
              <a:t>е</a:t>
            </a:r>
            <a:r>
              <a:rPr sz="1400" spc="50" dirty="0">
                <a:latin typeface="Verdana"/>
                <a:cs typeface="Verdana"/>
              </a:rPr>
              <a:t>пени</a:t>
            </a:r>
            <a:endParaRPr sz="1400">
              <a:latin typeface="Verdana"/>
              <a:cs typeface="Verdana"/>
            </a:endParaRPr>
          </a:p>
          <a:p>
            <a:pPr marL="353060">
              <a:lnSpc>
                <a:spcPct val="100000"/>
              </a:lnSpc>
              <a:spcBef>
                <a:spcPts val="1315"/>
              </a:spcBef>
            </a:pPr>
            <a:r>
              <a:rPr sz="1400" spc="10" dirty="0">
                <a:latin typeface="Verdana"/>
                <a:cs typeface="Verdana"/>
              </a:rPr>
              <a:t>Тра</a:t>
            </a:r>
            <a:r>
              <a:rPr sz="1400" spc="5" dirty="0">
                <a:latin typeface="Verdana"/>
                <a:cs typeface="Verdana"/>
              </a:rPr>
              <a:t>в</a:t>
            </a:r>
            <a:r>
              <a:rPr sz="1400" spc="120" dirty="0">
                <a:latin typeface="Verdana"/>
                <a:cs typeface="Verdana"/>
              </a:rPr>
              <a:t>м</a:t>
            </a:r>
            <a:r>
              <a:rPr sz="1400" spc="-15" dirty="0">
                <a:latin typeface="Verdana"/>
                <a:cs typeface="Verdana"/>
              </a:rPr>
              <a:t>ы</a:t>
            </a:r>
            <a:r>
              <a:rPr sz="1400" spc="-145" dirty="0">
                <a:latin typeface="Verdana"/>
                <a:cs typeface="Verdana"/>
              </a:rPr>
              <a:t> </a:t>
            </a:r>
            <a:r>
              <a:rPr sz="1400" spc="35" dirty="0">
                <a:latin typeface="Verdana"/>
                <a:cs typeface="Verdana"/>
              </a:rPr>
              <a:t>по</a:t>
            </a:r>
            <a:r>
              <a:rPr sz="1400" spc="20" dirty="0">
                <a:latin typeface="Verdana"/>
                <a:cs typeface="Verdana"/>
              </a:rPr>
              <a:t>з</a:t>
            </a:r>
            <a:r>
              <a:rPr sz="1400" spc="30" dirty="0">
                <a:latin typeface="Verdana"/>
                <a:cs typeface="Verdana"/>
              </a:rPr>
              <a:t>в</a:t>
            </a:r>
            <a:r>
              <a:rPr sz="1400" spc="20" dirty="0">
                <a:latin typeface="Verdana"/>
                <a:cs typeface="Verdana"/>
              </a:rPr>
              <a:t>о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40" dirty="0">
                <a:latin typeface="Verdana"/>
                <a:cs typeface="Verdana"/>
              </a:rPr>
              <a:t>о</a:t>
            </a:r>
            <a:r>
              <a:rPr sz="1400" spc="35" dirty="0">
                <a:latin typeface="Verdana"/>
                <a:cs typeface="Verdana"/>
              </a:rPr>
              <a:t>чни</a:t>
            </a:r>
            <a:r>
              <a:rPr sz="1400" spc="-20" dirty="0">
                <a:latin typeface="Verdana"/>
                <a:cs typeface="Verdana"/>
              </a:rPr>
              <a:t>ка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4545" y="5278882"/>
            <a:ext cx="3450590" cy="129095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36195" marR="1095375">
              <a:lnSpc>
                <a:spcPts val="1410"/>
              </a:lnSpc>
              <a:spcBef>
                <a:spcPts val="265"/>
              </a:spcBef>
            </a:pPr>
            <a:r>
              <a:rPr sz="1300" spc="75" dirty="0">
                <a:latin typeface="Verdana"/>
                <a:cs typeface="Verdana"/>
              </a:rPr>
              <a:t>В</a:t>
            </a:r>
            <a:r>
              <a:rPr sz="1300" spc="-120" dirty="0">
                <a:latin typeface="Verdana"/>
                <a:cs typeface="Verdana"/>
              </a:rPr>
              <a:t> </a:t>
            </a:r>
            <a:r>
              <a:rPr sz="1300" spc="45" dirty="0">
                <a:latin typeface="Verdana"/>
                <a:cs typeface="Verdana"/>
              </a:rPr>
              <a:t>и</a:t>
            </a:r>
            <a:r>
              <a:rPr sz="1300" spc="30" dirty="0">
                <a:latin typeface="Verdana"/>
                <a:cs typeface="Verdana"/>
              </a:rPr>
              <a:t>нтерн</a:t>
            </a:r>
            <a:r>
              <a:rPr sz="1300" spc="35" dirty="0">
                <a:latin typeface="Verdana"/>
                <a:cs typeface="Verdana"/>
              </a:rPr>
              <a:t>е</a:t>
            </a:r>
            <a:r>
              <a:rPr sz="1300" spc="-5" dirty="0">
                <a:latin typeface="Verdana"/>
                <a:cs typeface="Verdana"/>
              </a:rPr>
              <a:t>те</a:t>
            </a:r>
            <a:r>
              <a:rPr sz="1300" spc="-120" dirty="0">
                <a:latin typeface="Verdana"/>
                <a:cs typeface="Verdana"/>
              </a:rPr>
              <a:t> </a:t>
            </a:r>
            <a:r>
              <a:rPr sz="1300" spc="105" dirty="0">
                <a:latin typeface="Verdana"/>
                <a:cs typeface="Verdana"/>
              </a:rPr>
              <a:t>м</a:t>
            </a:r>
            <a:r>
              <a:rPr sz="1300" spc="35" dirty="0">
                <a:latin typeface="Verdana"/>
                <a:cs typeface="Verdana"/>
              </a:rPr>
              <a:t>ожно</a:t>
            </a:r>
            <a:r>
              <a:rPr sz="1300" spc="-105" dirty="0">
                <a:latin typeface="Verdana"/>
                <a:cs typeface="Verdana"/>
              </a:rPr>
              <a:t> </a:t>
            </a:r>
            <a:r>
              <a:rPr sz="1300" spc="15" dirty="0">
                <a:latin typeface="Verdana"/>
                <a:cs typeface="Verdana"/>
              </a:rPr>
              <a:t>найти  </a:t>
            </a:r>
            <a:r>
              <a:rPr sz="1300" dirty="0">
                <a:latin typeface="Verdana"/>
                <a:cs typeface="Verdana"/>
              </a:rPr>
              <a:t>клу</a:t>
            </a:r>
            <a:r>
              <a:rPr sz="1300" spc="-10" dirty="0">
                <a:latin typeface="Verdana"/>
                <a:cs typeface="Verdana"/>
              </a:rPr>
              <a:t>б</a:t>
            </a:r>
            <a:r>
              <a:rPr sz="1300" spc="-20" dirty="0">
                <a:latin typeface="Verdana"/>
                <a:cs typeface="Verdana"/>
              </a:rPr>
              <a:t>ы</a:t>
            </a:r>
            <a:r>
              <a:rPr sz="1300" spc="-100" dirty="0">
                <a:latin typeface="Verdana"/>
                <a:cs typeface="Verdana"/>
              </a:rPr>
              <a:t> </a:t>
            </a:r>
            <a:r>
              <a:rPr sz="1300" spc="55" dirty="0">
                <a:latin typeface="Verdana"/>
                <a:cs typeface="Verdana"/>
              </a:rPr>
              <a:t>и</a:t>
            </a:r>
            <a:r>
              <a:rPr sz="1300" spc="-114" dirty="0">
                <a:latin typeface="Verdana"/>
                <a:cs typeface="Verdana"/>
              </a:rPr>
              <a:t> </a:t>
            </a:r>
            <a:r>
              <a:rPr sz="1300" spc="5" dirty="0">
                <a:latin typeface="Verdana"/>
                <a:cs typeface="Verdana"/>
              </a:rPr>
              <a:t>к</a:t>
            </a:r>
            <a:r>
              <a:rPr sz="1300" spc="10" dirty="0">
                <a:latin typeface="Verdana"/>
                <a:cs typeface="Verdana"/>
              </a:rPr>
              <a:t>о</a:t>
            </a:r>
            <a:r>
              <a:rPr sz="1300" spc="40" dirty="0">
                <a:latin typeface="Verdana"/>
                <a:cs typeface="Verdana"/>
              </a:rPr>
              <a:t>ман</a:t>
            </a:r>
            <a:r>
              <a:rPr sz="1300" spc="30" dirty="0">
                <a:latin typeface="Verdana"/>
                <a:cs typeface="Verdana"/>
              </a:rPr>
              <a:t>д</a:t>
            </a:r>
            <a:r>
              <a:rPr sz="1300" spc="-10" dirty="0">
                <a:latin typeface="Verdana"/>
                <a:cs typeface="Verdana"/>
              </a:rPr>
              <a:t>ы  </a:t>
            </a:r>
            <a:r>
              <a:rPr sz="1300" spc="30" dirty="0">
                <a:latin typeface="Verdana"/>
                <a:cs typeface="Verdana"/>
              </a:rPr>
              <a:t>занимающиеся</a:t>
            </a:r>
            <a:r>
              <a:rPr sz="1300" spc="-114" dirty="0">
                <a:latin typeface="Verdana"/>
                <a:cs typeface="Verdana"/>
              </a:rPr>
              <a:t> </a:t>
            </a:r>
            <a:r>
              <a:rPr sz="1300" spc="30" dirty="0">
                <a:latin typeface="Verdana"/>
                <a:cs typeface="Verdana"/>
              </a:rPr>
              <a:t>прыжками</a:t>
            </a:r>
            <a:endParaRPr sz="1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400" spc="45" dirty="0">
                <a:latin typeface="Verdana"/>
                <a:cs typeface="Verdana"/>
              </a:rPr>
              <a:t>Органи</a:t>
            </a:r>
            <a:r>
              <a:rPr sz="1400" spc="25" dirty="0">
                <a:latin typeface="Verdana"/>
                <a:cs typeface="Verdana"/>
              </a:rPr>
              <a:t>з</a:t>
            </a:r>
            <a:r>
              <a:rPr sz="1400" spc="30" dirty="0">
                <a:latin typeface="Verdana"/>
                <a:cs typeface="Verdana"/>
              </a:rPr>
              <a:t>о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0" dirty="0">
                <a:latin typeface="Verdana"/>
                <a:cs typeface="Verdana"/>
              </a:rPr>
              <a:t>а</a:t>
            </a:r>
            <a:r>
              <a:rPr sz="1400" spc="20" dirty="0">
                <a:latin typeface="Verdana"/>
                <a:cs typeface="Verdana"/>
              </a:rPr>
              <a:t>ны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вышки,</a:t>
            </a:r>
            <a:r>
              <a:rPr sz="1400" spc="-155" dirty="0">
                <a:latin typeface="Verdana"/>
                <a:cs typeface="Verdana"/>
              </a:rPr>
              <a:t> </a:t>
            </a:r>
            <a:r>
              <a:rPr sz="1400" spc="20" dirty="0">
                <a:latin typeface="Verdana"/>
                <a:cs typeface="Verdana"/>
              </a:rPr>
              <a:t>б</a:t>
            </a:r>
            <a:r>
              <a:rPr sz="1400" spc="10" dirty="0">
                <a:latin typeface="Verdana"/>
                <a:cs typeface="Verdana"/>
              </a:rPr>
              <a:t>а</a:t>
            </a:r>
            <a:r>
              <a:rPr sz="1400" spc="65" dirty="0">
                <a:latin typeface="Verdana"/>
                <a:cs typeface="Verdana"/>
              </a:rPr>
              <a:t>шни</a:t>
            </a:r>
            <a:endParaRPr sz="1400">
              <a:latin typeface="Verdana"/>
              <a:cs typeface="Verdana"/>
            </a:endParaRPr>
          </a:p>
          <a:p>
            <a:pPr marL="21590">
              <a:lnSpc>
                <a:spcPct val="100000"/>
              </a:lnSpc>
              <a:spcBef>
                <a:spcPts val="1050"/>
              </a:spcBef>
            </a:pPr>
            <a:r>
              <a:rPr sz="2700" b="1" spc="-82" baseline="1543" dirty="0">
                <a:latin typeface="Tahoma"/>
                <a:cs typeface="Tahoma"/>
              </a:rPr>
              <a:t>1000</a:t>
            </a:r>
            <a:r>
              <a:rPr sz="2700" b="1" spc="-127" baseline="1543" dirty="0">
                <a:latin typeface="Tahoma"/>
                <a:cs typeface="Tahoma"/>
              </a:rPr>
              <a:t>-</a:t>
            </a:r>
            <a:r>
              <a:rPr sz="2700" b="1" spc="52" baseline="1543" dirty="0">
                <a:latin typeface="Tahoma"/>
                <a:cs typeface="Tahoma"/>
              </a:rPr>
              <a:t>5000</a:t>
            </a:r>
            <a:r>
              <a:rPr sz="2700" b="1" spc="-30" baseline="1543" dirty="0">
                <a:latin typeface="Tahoma"/>
                <a:cs typeface="Tahoma"/>
              </a:rPr>
              <a:t> </a:t>
            </a:r>
            <a:r>
              <a:rPr sz="1400" spc="20" dirty="0">
                <a:latin typeface="Verdana"/>
                <a:cs typeface="Verdana"/>
              </a:rPr>
              <a:t>р</a:t>
            </a:r>
            <a:r>
              <a:rPr sz="1400" spc="10" dirty="0">
                <a:latin typeface="Verdana"/>
                <a:cs typeface="Verdana"/>
              </a:rPr>
              <a:t>у</a:t>
            </a:r>
            <a:r>
              <a:rPr sz="1400" spc="35" dirty="0">
                <a:latin typeface="Verdana"/>
                <a:cs typeface="Verdana"/>
              </a:rPr>
              <a:t>бл</a:t>
            </a:r>
            <a:r>
              <a:rPr sz="1400" spc="30" dirty="0">
                <a:latin typeface="Verdana"/>
                <a:cs typeface="Verdana"/>
              </a:rPr>
              <a:t>е</a:t>
            </a:r>
            <a:r>
              <a:rPr sz="1400" spc="65" dirty="0">
                <a:latin typeface="Verdana"/>
                <a:cs typeface="Verdana"/>
              </a:rPr>
              <a:t>й</a:t>
            </a:r>
            <a:r>
              <a:rPr sz="1400" spc="-140" dirty="0">
                <a:latin typeface="Verdana"/>
                <a:cs typeface="Verdana"/>
              </a:rPr>
              <a:t> </a:t>
            </a:r>
            <a:r>
              <a:rPr sz="1400" spc="-190" dirty="0">
                <a:latin typeface="Verdana"/>
                <a:cs typeface="Verdana"/>
              </a:rPr>
              <a:t>–</a:t>
            </a:r>
            <a:r>
              <a:rPr sz="1400" spc="-130" dirty="0">
                <a:latin typeface="Verdana"/>
                <a:cs typeface="Verdana"/>
              </a:rPr>
              <a:t> </a:t>
            </a:r>
            <a:r>
              <a:rPr sz="1400" spc="30" dirty="0">
                <a:latin typeface="Verdana"/>
                <a:cs typeface="Verdana"/>
              </a:rPr>
              <a:t>цена</a:t>
            </a:r>
            <a:r>
              <a:rPr sz="1400" spc="-140" dirty="0">
                <a:latin typeface="Verdana"/>
                <a:cs typeface="Verdana"/>
              </a:rPr>
              <a:t> </a:t>
            </a:r>
            <a:r>
              <a:rPr sz="1400" spc="40" dirty="0">
                <a:latin typeface="Verdana"/>
                <a:cs typeface="Verdana"/>
              </a:rPr>
              <a:t>прыж</a:t>
            </a:r>
            <a:r>
              <a:rPr sz="1400" spc="-20" dirty="0">
                <a:latin typeface="Verdana"/>
                <a:cs typeface="Verdana"/>
              </a:rPr>
              <a:t>ка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6257" y="3339211"/>
            <a:ext cx="583755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45160">
              <a:lnSpc>
                <a:spcPct val="100000"/>
              </a:lnSpc>
              <a:spcBef>
                <a:spcPts val="95"/>
              </a:spcBef>
            </a:pPr>
            <a:r>
              <a:rPr sz="1600" b="1" spc="55" dirty="0">
                <a:solidFill>
                  <a:srgbClr val="FFFFFF"/>
                </a:solidFill>
                <a:latin typeface="Tahoma"/>
                <a:cs typeface="Tahoma"/>
              </a:rPr>
              <a:t>Экстремальным</a:t>
            </a: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40" dirty="0">
                <a:solidFill>
                  <a:srgbClr val="FFFFFF"/>
                </a:solidFill>
                <a:latin typeface="Tahoma"/>
                <a:cs typeface="Tahoma"/>
              </a:rPr>
              <a:t>является</a:t>
            </a:r>
            <a:r>
              <a:rPr sz="1600" b="1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свободное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падение. </a:t>
            </a:r>
            <a:r>
              <a:rPr sz="1600" b="1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первый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взгля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-24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та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кой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ттра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кцио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безо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сен  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при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наличии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хорошей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страховки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башни.</a:t>
            </a:r>
            <a:endParaRPr sz="16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1600" b="1" spc="65" dirty="0">
                <a:solidFill>
                  <a:srgbClr val="FFFFFF"/>
                </a:solidFill>
                <a:latin typeface="Tahoma"/>
                <a:cs typeface="Tahoma"/>
              </a:rPr>
              <a:t>Но</a:t>
            </a:r>
            <a:r>
              <a:rPr sz="16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несчастные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случаи</a:t>
            </a:r>
            <a:r>
              <a:rPr sz="16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2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этом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65" dirty="0">
                <a:solidFill>
                  <a:srgbClr val="FFFFFF"/>
                </a:solidFill>
                <a:latin typeface="Tahoma"/>
                <a:cs typeface="Tahoma"/>
              </a:rPr>
              <a:t>виде</a:t>
            </a:r>
            <a:r>
              <a:rPr sz="16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55" dirty="0">
                <a:solidFill>
                  <a:srgbClr val="FFFFFF"/>
                </a:solidFill>
                <a:latin typeface="Tahoma"/>
                <a:cs typeface="Tahoma"/>
              </a:rPr>
              <a:t>спорта</a:t>
            </a:r>
            <a:r>
              <a:rPr sz="16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25" dirty="0">
                <a:solidFill>
                  <a:srgbClr val="FFFFFF"/>
                </a:solidFill>
                <a:latin typeface="Tahoma"/>
                <a:cs typeface="Tahoma"/>
              </a:rPr>
              <a:t>являются </a:t>
            </a:r>
            <a:r>
              <a:rPr sz="1600" b="1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вторым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55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16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55" dirty="0">
                <a:solidFill>
                  <a:srgbClr val="FFFFFF"/>
                </a:solidFill>
                <a:latin typeface="Tahoma"/>
                <a:cs typeface="Tahoma"/>
              </a:rPr>
              <a:t>величине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показателем</a:t>
            </a:r>
            <a:r>
              <a:rPr sz="16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70" dirty="0">
                <a:solidFill>
                  <a:srgbClr val="FFFFFF"/>
                </a:solidFill>
                <a:latin typeface="Tahoma"/>
                <a:cs typeface="Tahoma"/>
              </a:rPr>
              <a:t>смертности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970438" y="2881248"/>
            <a:ext cx="899794" cy="208915"/>
          </a:xfrm>
          <a:custGeom>
            <a:avLst/>
            <a:gdLst/>
            <a:ahLst/>
            <a:cxnLst/>
            <a:rect l="l" t="t" r="r" b="b"/>
            <a:pathLst>
              <a:path w="899795" h="208914">
                <a:moveTo>
                  <a:pt x="755685" y="76864"/>
                </a:moveTo>
                <a:lnTo>
                  <a:pt x="748496" y="79121"/>
                </a:lnTo>
                <a:lnTo>
                  <a:pt x="742624" y="83952"/>
                </a:lnTo>
                <a:lnTo>
                  <a:pt x="739272" y="90439"/>
                </a:lnTo>
                <a:lnTo>
                  <a:pt x="738564" y="97712"/>
                </a:lnTo>
                <a:lnTo>
                  <a:pt x="740749" y="104901"/>
                </a:lnTo>
                <a:lnTo>
                  <a:pt x="745636" y="110718"/>
                </a:lnTo>
                <a:lnTo>
                  <a:pt x="752131" y="114093"/>
                </a:lnTo>
                <a:lnTo>
                  <a:pt x="759412" y="114778"/>
                </a:lnTo>
                <a:lnTo>
                  <a:pt x="766657" y="112522"/>
                </a:lnTo>
                <a:lnTo>
                  <a:pt x="772473" y="107707"/>
                </a:lnTo>
                <a:lnTo>
                  <a:pt x="775848" y="101250"/>
                </a:lnTo>
                <a:lnTo>
                  <a:pt x="776533" y="93983"/>
                </a:lnTo>
                <a:lnTo>
                  <a:pt x="774277" y="86740"/>
                </a:lnTo>
                <a:lnTo>
                  <a:pt x="769445" y="80924"/>
                </a:lnTo>
                <a:lnTo>
                  <a:pt x="762958" y="77549"/>
                </a:lnTo>
                <a:lnTo>
                  <a:pt x="755685" y="76864"/>
                </a:lnTo>
                <a:close/>
              </a:path>
              <a:path w="899795" h="208914">
                <a:moveTo>
                  <a:pt x="807493" y="67728"/>
                </a:moveTo>
                <a:lnTo>
                  <a:pt x="840952" y="113537"/>
                </a:lnTo>
                <a:lnTo>
                  <a:pt x="860828" y="74993"/>
                </a:lnTo>
                <a:lnTo>
                  <a:pt x="819409" y="74993"/>
                </a:lnTo>
                <a:lnTo>
                  <a:pt x="812565" y="72449"/>
                </a:lnTo>
                <a:lnTo>
                  <a:pt x="807493" y="67728"/>
                </a:lnTo>
                <a:close/>
              </a:path>
              <a:path w="899795" h="208914">
                <a:moveTo>
                  <a:pt x="825664" y="37337"/>
                </a:moveTo>
                <a:lnTo>
                  <a:pt x="818368" y="37548"/>
                </a:lnTo>
                <a:lnTo>
                  <a:pt x="811488" y="40639"/>
                </a:lnTo>
                <a:lnTo>
                  <a:pt x="806293" y="46218"/>
                </a:lnTo>
                <a:lnTo>
                  <a:pt x="803741" y="53070"/>
                </a:lnTo>
                <a:lnTo>
                  <a:pt x="803951" y="60374"/>
                </a:lnTo>
                <a:lnTo>
                  <a:pt x="806817" y="66803"/>
                </a:lnTo>
                <a:lnTo>
                  <a:pt x="807493" y="67728"/>
                </a:lnTo>
                <a:lnTo>
                  <a:pt x="812565" y="72449"/>
                </a:lnTo>
                <a:lnTo>
                  <a:pt x="819409" y="74993"/>
                </a:lnTo>
                <a:lnTo>
                  <a:pt x="826706" y="74775"/>
                </a:lnTo>
                <a:lnTo>
                  <a:pt x="833586" y="71627"/>
                </a:lnTo>
                <a:lnTo>
                  <a:pt x="838834" y="66105"/>
                </a:lnTo>
                <a:lnTo>
                  <a:pt x="841349" y="59261"/>
                </a:lnTo>
                <a:lnTo>
                  <a:pt x="841124" y="51964"/>
                </a:lnTo>
                <a:lnTo>
                  <a:pt x="838031" y="45085"/>
                </a:lnTo>
                <a:lnTo>
                  <a:pt x="832508" y="39889"/>
                </a:lnTo>
                <a:lnTo>
                  <a:pt x="825664" y="37337"/>
                </a:lnTo>
                <a:close/>
              </a:path>
              <a:path w="899795" h="208914">
                <a:moveTo>
                  <a:pt x="880245" y="37337"/>
                </a:moveTo>
                <a:lnTo>
                  <a:pt x="825664" y="37337"/>
                </a:lnTo>
                <a:lnTo>
                  <a:pt x="832508" y="39889"/>
                </a:lnTo>
                <a:lnTo>
                  <a:pt x="838031" y="45085"/>
                </a:lnTo>
                <a:lnTo>
                  <a:pt x="841124" y="51964"/>
                </a:lnTo>
                <a:lnTo>
                  <a:pt x="841349" y="59261"/>
                </a:lnTo>
                <a:lnTo>
                  <a:pt x="838834" y="66105"/>
                </a:lnTo>
                <a:lnTo>
                  <a:pt x="833713" y="71627"/>
                </a:lnTo>
                <a:lnTo>
                  <a:pt x="826706" y="74775"/>
                </a:lnTo>
                <a:lnTo>
                  <a:pt x="819409" y="74993"/>
                </a:lnTo>
                <a:lnTo>
                  <a:pt x="860828" y="74993"/>
                </a:lnTo>
                <a:lnTo>
                  <a:pt x="880245" y="37337"/>
                </a:lnTo>
                <a:close/>
              </a:path>
              <a:path w="899795" h="208914">
                <a:moveTo>
                  <a:pt x="806817" y="66803"/>
                </a:moveTo>
                <a:lnTo>
                  <a:pt x="807043" y="67310"/>
                </a:lnTo>
                <a:lnTo>
                  <a:pt x="807493" y="67728"/>
                </a:lnTo>
                <a:lnTo>
                  <a:pt x="806817" y="66803"/>
                </a:lnTo>
                <a:close/>
              </a:path>
              <a:path w="899795" h="208914">
                <a:moveTo>
                  <a:pt x="899499" y="0"/>
                </a:moveTo>
                <a:lnTo>
                  <a:pt x="773515" y="21209"/>
                </a:lnTo>
                <a:lnTo>
                  <a:pt x="806817" y="66803"/>
                </a:lnTo>
                <a:lnTo>
                  <a:pt x="803951" y="60374"/>
                </a:lnTo>
                <a:lnTo>
                  <a:pt x="803741" y="53070"/>
                </a:lnTo>
                <a:lnTo>
                  <a:pt x="806293" y="46218"/>
                </a:lnTo>
                <a:lnTo>
                  <a:pt x="811488" y="40639"/>
                </a:lnTo>
                <a:lnTo>
                  <a:pt x="818368" y="37548"/>
                </a:lnTo>
                <a:lnTo>
                  <a:pt x="825664" y="37337"/>
                </a:lnTo>
                <a:lnTo>
                  <a:pt x="880245" y="37337"/>
                </a:lnTo>
                <a:lnTo>
                  <a:pt x="899499" y="0"/>
                </a:lnTo>
                <a:close/>
              </a:path>
              <a:path w="899795" h="208914">
                <a:moveTo>
                  <a:pt x="688701" y="108954"/>
                </a:moveTo>
                <a:lnTo>
                  <a:pt x="681313" y="110362"/>
                </a:lnTo>
                <a:lnTo>
                  <a:pt x="674933" y="114538"/>
                </a:lnTo>
                <a:lnTo>
                  <a:pt x="670883" y="120618"/>
                </a:lnTo>
                <a:lnTo>
                  <a:pt x="669381" y="127793"/>
                </a:lnTo>
                <a:lnTo>
                  <a:pt x="670772" y="135254"/>
                </a:lnTo>
                <a:lnTo>
                  <a:pt x="675001" y="141507"/>
                </a:lnTo>
                <a:lnTo>
                  <a:pt x="681075" y="145557"/>
                </a:lnTo>
                <a:lnTo>
                  <a:pt x="688220" y="147060"/>
                </a:lnTo>
                <a:lnTo>
                  <a:pt x="695664" y="145668"/>
                </a:lnTo>
                <a:lnTo>
                  <a:pt x="701988" y="141440"/>
                </a:lnTo>
                <a:lnTo>
                  <a:pt x="706062" y="135366"/>
                </a:lnTo>
                <a:lnTo>
                  <a:pt x="707540" y="128220"/>
                </a:lnTo>
                <a:lnTo>
                  <a:pt x="706078" y="120776"/>
                </a:lnTo>
                <a:lnTo>
                  <a:pt x="701905" y="114470"/>
                </a:lnTo>
                <a:lnTo>
                  <a:pt x="695838" y="110426"/>
                </a:lnTo>
                <a:lnTo>
                  <a:pt x="688701" y="108954"/>
                </a:lnTo>
                <a:close/>
              </a:path>
              <a:path w="899795" h="208914">
                <a:moveTo>
                  <a:pt x="619029" y="134711"/>
                </a:moveTo>
                <a:lnTo>
                  <a:pt x="611463" y="135254"/>
                </a:lnTo>
                <a:lnTo>
                  <a:pt x="604722" y="138749"/>
                </a:lnTo>
                <a:lnTo>
                  <a:pt x="600017" y="144351"/>
                </a:lnTo>
                <a:lnTo>
                  <a:pt x="597765" y="151310"/>
                </a:lnTo>
                <a:lnTo>
                  <a:pt x="598382" y="158876"/>
                </a:lnTo>
                <a:lnTo>
                  <a:pt x="601803" y="165564"/>
                </a:lnTo>
                <a:lnTo>
                  <a:pt x="607367" y="170275"/>
                </a:lnTo>
                <a:lnTo>
                  <a:pt x="614312" y="172557"/>
                </a:lnTo>
                <a:lnTo>
                  <a:pt x="621877" y="171958"/>
                </a:lnTo>
                <a:lnTo>
                  <a:pt x="628620" y="168465"/>
                </a:lnTo>
                <a:lnTo>
                  <a:pt x="633339" y="162877"/>
                </a:lnTo>
                <a:lnTo>
                  <a:pt x="635629" y="155956"/>
                </a:lnTo>
                <a:lnTo>
                  <a:pt x="635085" y="148462"/>
                </a:lnTo>
                <a:lnTo>
                  <a:pt x="631590" y="141720"/>
                </a:lnTo>
                <a:lnTo>
                  <a:pt x="625988" y="137001"/>
                </a:lnTo>
                <a:lnTo>
                  <a:pt x="619029" y="134711"/>
                </a:lnTo>
                <a:close/>
              </a:path>
              <a:path w="899795" h="208914">
                <a:moveTo>
                  <a:pt x="546441" y="153487"/>
                </a:moveTo>
                <a:lnTo>
                  <a:pt x="524087" y="176149"/>
                </a:lnTo>
                <a:lnTo>
                  <a:pt x="527083" y="183094"/>
                </a:lnTo>
                <a:lnTo>
                  <a:pt x="532342" y="188182"/>
                </a:lnTo>
                <a:lnTo>
                  <a:pt x="539124" y="190936"/>
                </a:lnTo>
                <a:lnTo>
                  <a:pt x="546693" y="190880"/>
                </a:lnTo>
                <a:lnTo>
                  <a:pt x="553638" y="187884"/>
                </a:lnTo>
                <a:lnTo>
                  <a:pt x="558726" y="182625"/>
                </a:lnTo>
                <a:lnTo>
                  <a:pt x="561356" y="176149"/>
                </a:lnTo>
                <a:lnTo>
                  <a:pt x="561425" y="168275"/>
                </a:lnTo>
                <a:lnTo>
                  <a:pt x="558446" y="161329"/>
                </a:lnTo>
                <a:lnTo>
                  <a:pt x="553217" y="156241"/>
                </a:lnTo>
                <a:lnTo>
                  <a:pt x="546441" y="153487"/>
                </a:lnTo>
                <a:close/>
              </a:path>
              <a:path w="899795" h="208914">
                <a:moveTo>
                  <a:pt x="465667" y="165226"/>
                </a:moveTo>
                <a:lnTo>
                  <a:pt x="458398" y="167445"/>
                </a:lnTo>
                <a:lnTo>
                  <a:pt x="452760" y="172116"/>
                </a:lnTo>
                <a:lnTo>
                  <a:pt x="449290" y="178550"/>
                </a:lnTo>
                <a:lnTo>
                  <a:pt x="448522" y="186054"/>
                </a:lnTo>
                <a:lnTo>
                  <a:pt x="450740" y="193323"/>
                </a:lnTo>
                <a:lnTo>
                  <a:pt x="455412" y="198961"/>
                </a:lnTo>
                <a:lnTo>
                  <a:pt x="461845" y="202432"/>
                </a:lnTo>
                <a:lnTo>
                  <a:pt x="469350" y="203200"/>
                </a:lnTo>
                <a:lnTo>
                  <a:pt x="476672" y="200925"/>
                </a:lnTo>
                <a:lnTo>
                  <a:pt x="482272" y="196246"/>
                </a:lnTo>
                <a:lnTo>
                  <a:pt x="485729" y="189805"/>
                </a:lnTo>
                <a:lnTo>
                  <a:pt x="486495" y="182245"/>
                </a:lnTo>
                <a:lnTo>
                  <a:pt x="484276" y="175049"/>
                </a:lnTo>
                <a:lnTo>
                  <a:pt x="479605" y="169449"/>
                </a:lnTo>
                <a:lnTo>
                  <a:pt x="473172" y="165992"/>
                </a:lnTo>
                <a:lnTo>
                  <a:pt x="465667" y="165226"/>
                </a:lnTo>
                <a:close/>
              </a:path>
              <a:path w="899795" h="208914">
                <a:moveTo>
                  <a:pt x="390864" y="170306"/>
                </a:moveTo>
                <a:lnTo>
                  <a:pt x="383486" y="172061"/>
                </a:lnTo>
                <a:lnTo>
                  <a:pt x="377561" y="176339"/>
                </a:lnTo>
                <a:lnTo>
                  <a:pt x="373683" y="182522"/>
                </a:lnTo>
                <a:lnTo>
                  <a:pt x="372449" y="189991"/>
                </a:lnTo>
                <a:lnTo>
                  <a:pt x="374203" y="197369"/>
                </a:lnTo>
                <a:lnTo>
                  <a:pt x="378481" y="203295"/>
                </a:lnTo>
                <a:lnTo>
                  <a:pt x="384665" y="207172"/>
                </a:lnTo>
                <a:lnTo>
                  <a:pt x="392134" y="208406"/>
                </a:lnTo>
                <a:lnTo>
                  <a:pt x="399512" y="206652"/>
                </a:lnTo>
                <a:lnTo>
                  <a:pt x="405437" y="202374"/>
                </a:lnTo>
                <a:lnTo>
                  <a:pt x="409315" y="196191"/>
                </a:lnTo>
                <a:lnTo>
                  <a:pt x="410549" y="188722"/>
                </a:lnTo>
                <a:lnTo>
                  <a:pt x="408795" y="181344"/>
                </a:lnTo>
                <a:lnTo>
                  <a:pt x="404516" y="175418"/>
                </a:lnTo>
                <a:lnTo>
                  <a:pt x="398333" y="171541"/>
                </a:lnTo>
                <a:lnTo>
                  <a:pt x="390864" y="170306"/>
                </a:lnTo>
                <a:close/>
              </a:path>
              <a:path w="899795" h="208914">
                <a:moveTo>
                  <a:pt x="316696" y="168910"/>
                </a:moveTo>
                <a:lnTo>
                  <a:pt x="309108" y="169864"/>
                </a:lnTo>
                <a:lnTo>
                  <a:pt x="302789" y="173497"/>
                </a:lnTo>
                <a:lnTo>
                  <a:pt x="298281" y="179250"/>
                </a:lnTo>
                <a:lnTo>
                  <a:pt x="296249" y="186562"/>
                </a:lnTo>
                <a:lnTo>
                  <a:pt x="297221" y="194077"/>
                </a:lnTo>
                <a:lnTo>
                  <a:pt x="300884" y="200390"/>
                </a:lnTo>
                <a:lnTo>
                  <a:pt x="306643" y="204868"/>
                </a:lnTo>
                <a:lnTo>
                  <a:pt x="313902" y="206883"/>
                </a:lnTo>
                <a:lnTo>
                  <a:pt x="321490" y="205928"/>
                </a:lnTo>
                <a:lnTo>
                  <a:pt x="327808" y="202295"/>
                </a:lnTo>
                <a:lnTo>
                  <a:pt x="332317" y="196542"/>
                </a:lnTo>
                <a:lnTo>
                  <a:pt x="334349" y="189229"/>
                </a:lnTo>
                <a:lnTo>
                  <a:pt x="333376" y="181715"/>
                </a:lnTo>
                <a:lnTo>
                  <a:pt x="329713" y="175402"/>
                </a:lnTo>
                <a:lnTo>
                  <a:pt x="323955" y="170924"/>
                </a:lnTo>
                <a:lnTo>
                  <a:pt x="316696" y="168910"/>
                </a:lnTo>
                <a:close/>
              </a:path>
              <a:path w="899795" h="208914">
                <a:moveTo>
                  <a:pt x="242147" y="161289"/>
                </a:moveTo>
                <a:lnTo>
                  <a:pt x="234487" y="161722"/>
                </a:lnTo>
                <a:lnTo>
                  <a:pt x="227955" y="164941"/>
                </a:lnTo>
                <a:lnTo>
                  <a:pt x="223089" y="170398"/>
                </a:lnTo>
                <a:lnTo>
                  <a:pt x="220557" y="177546"/>
                </a:lnTo>
                <a:lnTo>
                  <a:pt x="221043" y="185096"/>
                </a:lnTo>
                <a:lnTo>
                  <a:pt x="224256" y="191658"/>
                </a:lnTo>
                <a:lnTo>
                  <a:pt x="229683" y="196530"/>
                </a:lnTo>
                <a:lnTo>
                  <a:pt x="236813" y="199009"/>
                </a:lnTo>
                <a:lnTo>
                  <a:pt x="244473" y="198522"/>
                </a:lnTo>
                <a:lnTo>
                  <a:pt x="251005" y="195310"/>
                </a:lnTo>
                <a:lnTo>
                  <a:pt x="255871" y="189882"/>
                </a:lnTo>
                <a:lnTo>
                  <a:pt x="258403" y="182752"/>
                </a:lnTo>
                <a:lnTo>
                  <a:pt x="257917" y="175202"/>
                </a:lnTo>
                <a:lnTo>
                  <a:pt x="254704" y="168640"/>
                </a:lnTo>
                <a:lnTo>
                  <a:pt x="249277" y="163768"/>
                </a:lnTo>
                <a:lnTo>
                  <a:pt x="242147" y="161289"/>
                </a:lnTo>
                <a:close/>
              </a:path>
              <a:path w="899795" h="208914">
                <a:moveTo>
                  <a:pt x="161403" y="147456"/>
                </a:moveTo>
                <a:lnTo>
                  <a:pt x="154549" y="150034"/>
                </a:lnTo>
                <a:lnTo>
                  <a:pt x="149171" y="154969"/>
                </a:lnTo>
                <a:lnTo>
                  <a:pt x="146008" y="161798"/>
                </a:lnTo>
                <a:lnTo>
                  <a:pt x="145764" y="169390"/>
                </a:lnTo>
                <a:lnTo>
                  <a:pt x="148341" y="176244"/>
                </a:lnTo>
                <a:lnTo>
                  <a:pt x="153277" y="181621"/>
                </a:lnTo>
                <a:lnTo>
                  <a:pt x="160105" y="184785"/>
                </a:lnTo>
                <a:lnTo>
                  <a:pt x="167697" y="185029"/>
                </a:lnTo>
                <a:lnTo>
                  <a:pt x="174551" y="182451"/>
                </a:lnTo>
                <a:lnTo>
                  <a:pt x="179929" y="177516"/>
                </a:lnTo>
                <a:lnTo>
                  <a:pt x="183092" y="170687"/>
                </a:lnTo>
                <a:lnTo>
                  <a:pt x="183336" y="163095"/>
                </a:lnTo>
                <a:lnTo>
                  <a:pt x="180758" y="156241"/>
                </a:lnTo>
                <a:lnTo>
                  <a:pt x="175823" y="150864"/>
                </a:lnTo>
                <a:lnTo>
                  <a:pt x="168995" y="147700"/>
                </a:lnTo>
                <a:lnTo>
                  <a:pt x="161403" y="147456"/>
                </a:lnTo>
                <a:close/>
              </a:path>
              <a:path w="899795" h="208914">
                <a:moveTo>
                  <a:pt x="89088" y="127283"/>
                </a:moveTo>
                <a:lnTo>
                  <a:pt x="82095" y="129397"/>
                </a:lnTo>
                <a:lnTo>
                  <a:pt x="76388" y="133963"/>
                </a:lnTo>
                <a:lnTo>
                  <a:pt x="72729" y="140588"/>
                </a:lnTo>
                <a:lnTo>
                  <a:pt x="71999" y="148177"/>
                </a:lnTo>
                <a:lnTo>
                  <a:pt x="74126" y="155193"/>
                </a:lnTo>
                <a:lnTo>
                  <a:pt x="78730" y="160877"/>
                </a:lnTo>
                <a:lnTo>
                  <a:pt x="85429" y="164464"/>
                </a:lnTo>
                <a:lnTo>
                  <a:pt x="92944" y="165197"/>
                </a:lnTo>
                <a:lnTo>
                  <a:pt x="99923" y="163083"/>
                </a:lnTo>
                <a:lnTo>
                  <a:pt x="105592" y="158517"/>
                </a:lnTo>
                <a:lnTo>
                  <a:pt x="109178" y="151891"/>
                </a:lnTo>
                <a:lnTo>
                  <a:pt x="109964" y="144303"/>
                </a:lnTo>
                <a:lnTo>
                  <a:pt x="107844" y="137287"/>
                </a:lnTo>
                <a:lnTo>
                  <a:pt x="103249" y="131603"/>
                </a:lnTo>
                <a:lnTo>
                  <a:pt x="96605" y="128015"/>
                </a:lnTo>
                <a:lnTo>
                  <a:pt x="89088" y="127283"/>
                </a:lnTo>
                <a:close/>
              </a:path>
              <a:path w="899795" h="208914">
                <a:moveTo>
                  <a:pt x="19038" y="101786"/>
                </a:moveTo>
                <a:lnTo>
                  <a:pt x="11848" y="103250"/>
                </a:lnTo>
                <a:lnTo>
                  <a:pt x="5730" y="107287"/>
                </a:lnTo>
                <a:lnTo>
                  <a:pt x="1482" y="113537"/>
                </a:lnTo>
                <a:lnTo>
                  <a:pt x="0" y="120927"/>
                </a:lnTo>
                <a:lnTo>
                  <a:pt x="1434" y="128079"/>
                </a:lnTo>
                <a:lnTo>
                  <a:pt x="5464" y="134183"/>
                </a:lnTo>
                <a:lnTo>
                  <a:pt x="11769" y="138429"/>
                </a:lnTo>
                <a:lnTo>
                  <a:pt x="19212" y="139914"/>
                </a:lnTo>
                <a:lnTo>
                  <a:pt x="26358" y="138493"/>
                </a:lnTo>
                <a:lnTo>
                  <a:pt x="32432" y="134500"/>
                </a:lnTo>
                <a:lnTo>
                  <a:pt x="36661" y="128270"/>
                </a:lnTo>
                <a:lnTo>
                  <a:pt x="38145" y="120826"/>
                </a:lnTo>
                <a:lnTo>
                  <a:pt x="36724" y="113680"/>
                </a:lnTo>
                <a:lnTo>
                  <a:pt x="32732" y="107606"/>
                </a:lnTo>
                <a:lnTo>
                  <a:pt x="26501" y="103377"/>
                </a:lnTo>
                <a:lnTo>
                  <a:pt x="19038" y="101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86257" y="2583306"/>
            <a:ext cx="58204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Инструктор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должен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проверить</a:t>
            </a:r>
            <a:r>
              <a:rPr sz="16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114" dirty="0">
                <a:solidFill>
                  <a:srgbClr val="FFFFFF"/>
                </a:solidFill>
                <a:latin typeface="Trebuchet MS"/>
                <a:cs typeface="Trebuchet MS"/>
              </a:rPr>
              <a:t>наличие</a:t>
            </a:r>
            <a:r>
              <a:rPr sz="16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14" dirty="0">
                <a:solidFill>
                  <a:srgbClr val="FFFFFF"/>
                </a:solidFill>
                <a:latin typeface="Trebuchet MS"/>
                <a:cs typeface="Trebuchet MS"/>
              </a:rPr>
              <a:t>заболеваний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мед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ци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нско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6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мента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ци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620881" y="6440830"/>
            <a:ext cx="1905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45" dirty="0">
                <a:latin typeface="Verdana"/>
                <a:cs typeface="Verdana"/>
              </a:rPr>
              <a:t>12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257800" y="0"/>
            <a:ext cx="1299845" cy="894080"/>
            <a:chOff x="5257800" y="0"/>
            <a:chExt cx="1299845" cy="89408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57800" y="251459"/>
              <a:ext cx="629412" cy="62941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616702" y="0"/>
              <a:ext cx="927735" cy="588010"/>
            </a:xfrm>
            <a:custGeom>
              <a:avLst/>
              <a:gdLst/>
              <a:ahLst/>
              <a:cxnLst/>
              <a:rect l="l" t="t" r="r" b="b"/>
              <a:pathLst>
                <a:path w="927734" h="588010">
                  <a:moveTo>
                    <a:pt x="0" y="587501"/>
                  </a:moveTo>
                  <a:lnTo>
                    <a:pt x="55921" y="586253"/>
                  </a:lnTo>
                  <a:lnTo>
                    <a:pt x="110950" y="583988"/>
                  </a:lnTo>
                  <a:lnTo>
                    <a:pt x="164195" y="579691"/>
                  </a:lnTo>
                  <a:lnTo>
                    <a:pt x="214761" y="572346"/>
                  </a:lnTo>
                  <a:lnTo>
                    <a:pt x="261758" y="560937"/>
                  </a:lnTo>
                  <a:lnTo>
                    <a:pt x="304292" y="544449"/>
                  </a:lnTo>
                  <a:lnTo>
                    <a:pt x="350844" y="515585"/>
                  </a:lnTo>
                  <a:lnTo>
                    <a:pt x="393366" y="478163"/>
                  </a:lnTo>
                  <a:lnTo>
                    <a:pt x="430177" y="436211"/>
                  </a:lnTo>
                  <a:lnTo>
                    <a:pt x="459593" y="393759"/>
                  </a:lnTo>
                  <a:lnTo>
                    <a:pt x="479933" y="354838"/>
                  </a:lnTo>
                  <a:lnTo>
                    <a:pt x="482707" y="318844"/>
                  </a:lnTo>
                  <a:lnTo>
                    <a:pt x="469120" y="283021"/>
                  </a:lnTo>
                  <a:lnTo>
                    <a:pt x="451796" y="248392"/>
                  </a:lnTo>
                  <a:lnTo>
                    <a:pt x="443361" y="215983"/>
                  </a:lnTo>
                  <a:lnTo>
                    <a:pt x="483084" y="169007"/>
                  </a:lnTo>
                  <a:lnTo>
                    <a:pt x="520707" y="153725"/>
                  </a:lnTo>
                  <a:lnTo>
                    <a:pt x="566086" y="140063"/>
                  </a:lnTo>
                  <a:lnTo>
                    <a:pt x="615998" y="127112"/>
                  </a:lnTo>
                  <a:lnTo>
                    <a:pt x="667224" y="113964"/>
                  </a:lnTo>
                  <a:lnTo>
                    <a:pt x="716542" y="99709"/>
                  </a:lnTo>
                  <a:lnTo>
                    <a:pt x="760730" y="83439"/>
                  </a:lnTo>
                  <a:lnTo>
                    <a:pt x="807881" y="62152"/>
                  </a:lnTo>
                  <a:lnTo>
                    <a:pt x="854390" y="39426"/>
                  </a:lnTo>
                  <a:lnTo>
                    <a:pt x="899763" y="15621"/>
                  </a:lnTo>
                  <a:lnTo>
                    <a:pt x="927625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7025386" y="0"/>
            <a:ext cx="50800" cy="6858000"/>
          </a:xfrm>
          <a:custGeom>
            <a:avLst/>
            <a:gdLst/>
            <a:ahLst/>
            <a:cxnLst/>
            <a:rect l="l" t="t" r="r" b="b"/>
            <a:pathLst>
              <a:path w="50800" h="6858000">
                <a:moveTo>
                  <a:pt x="50800" y="0"/>
                </a:moveTo>
                <a:lnTo>
                  <a:pt x="0" y="0"/>
                </a:lnTo>
                <a:lnTo>
                  <a:pt x="0" y="6858000"/>
                </a:lnTo>
                <a:lnTo>
                  <a:pt x="50800" y="6858000"/>
                </a:lnTo>
                <a:lnTo>
                  <a:pt x="50800" y="0"/>
                </a:lnTo>
                <a:close/>
              </a:path>
            </a:pathLst>
          </a:custGeom>
          <a:solidFill>
            <a:srgbClr val="E10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06056" y="1336535"/>
            <a:ext cx="246151" cy="24918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06056" y="1802879"/>
            <a:ext cx="246151" cy="247662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06056" y="2206701"/>
            <a:ext cx="246151" cy="2477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306056" y="2561831"/>
            <a:ext cx="246151" cy="24766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06056" y="3026651"/>
            <a:ext cx="246151" cy="247662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06056" y="3425939"/>
            <a:ext cx="246151" cy="24918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306056" y="3806901"/>
            <a:ext cx="246151" cy="249224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06056" y="4757877"/>
            <a:ext cx="246151" cy="24770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06056" y="5146497"/>
            <a:ext cx="246151" cy="24770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06056" y="5567171"/>
            <a:ext cx="246151" cy="24770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06056" y="5960364"/>
            <a:ext cx="246151" cy="24770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06056" y="6297167"/>
            <a:ext cx="246151" cy="24766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19928" y="3046"/>
            <a:ext cx="6672580" cy="6855459"/>
            <a:chOff x="5519928" y="3046"/>
            <a:chExt cx="6672580" cy="685545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19928" y="3046"/>
              <a:ext cx="6672072" cy="6854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044184" y="3765803"/>
              <a:ext cx="5085715" cy="646430"/>
            </a:xfrm>
            <a:custGeom>
              <a:avLst/>
              <a:gdLst/>
              <a:ahLst/>
              <a:cxnLst/>
              <a:rect l="l" t="t" r="r" b="b"/>
              <a:pathLst>
                <a:path w="5085715" h="646429">
                  <a:moveTo>
                    <a:pt x="4977892" y="0"/>
                  </a:moveTo>
                  <a:lnTo>
                    <a:pt x="107695" y="0"/>
                  </a:lnTo>
                  <a:lnTo>
                    <a:pt x="65793" y="8469"/>
                  </a:lnTo>
                  <a:lnTo>
                    <a:pt x="31559" y="31559"/>
                  </a:lnTo>
                  <a:lnTo>
                    <a:pt x="8469" y="65793"/>
                  </a:lnTo>
                  <a:lnTo>
                    <a:pt x="0" y="107696"/>
                  </a:lnTo>
                  <a:lnTo>
                    <a:pt x="0" y="538480"/>
                  </a:lnTo>
                  <a:lnTo>
                    <a:pt x="8469" y="580382"/>
                  </a:lnTo>
                  <a:lnTo>
                    <a:pt x="31559" y="614616"/>
                  </a:lnTo>
                  <a:lnTo>
                    <a:pt x="65793" y="637706"/>
                  </a:lnTo>
                  <a:lnTo>
                    <a:pt x="107695" y="646176"/>
                  </a:lnTo>
                  <a:lnTo>
                    <a:pt x="4977892" y="646176"/>
                  </a:lnTo>
                  <a:lnTo>
                    <a:pt x="5019794" y="637706"/>
                  </a:lnTo>
                  <a:lnTo>
                    <a:pt x="5054028" y="614616"/>
                  </a:lnTo>
                  <a:lnTo>
                    <a:pt x="5077118" y="580382"/>
                  </a:lnTo>
                  <a:lnTo>
                    <a:pt x="5085588" y="538480"/>
                  </a:lnTo>
                  <a:lnTo>
                    <a:pt x="5085588" y="107696"/>
                  </a:lnTo>
                  <a:lnTo>
                    <a:pt x="5077118" y="65793"/>
                  </a:lnTo>
                  <a:lnTo>
                    <a:pt x="5054028" y="31559"/>
                  </a:lnTo>
                  <a:lnTo>
                    <a:pt x="5019794" y="8469"/>
                  </a:lnTo>
                  <a:lnTo>
                    <a:pt x="4977892" y="0"/>
                  </a:lnTo>
                  <a:close/>
                </a:path>
              </a:pathLst>
            </a:custGeom>
            <a:solidFill>
              <a:srgbClr val="FFFFFF">
                <a:alpha val="7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1086845" y="3220034"/>
            <a:ext cx="2635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71082" y="3765296"/>
            <a:ext cx="4383405" cy="59626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365"/>
              </a:spcBef>
            </a:pPr>
            <a:r>
              <a:rPr sz="1100" spc="5" dirty="0">
                <a:latin typeface="Verdana"/>
                <a:cs typeface="Verdana"/>
              </a:rPr>
              <a:t>Двухконтурный </a:t>
            </a:r>
            <a:r>
              <a:rPr sz="1100" spc="-5" dirty="0">
                <a:latin typeface="Verdana"/>
                <a:cs typeface="Verdana"/>
              </a:rPr>
              <a:t>маятник. </a:t>
            </a:r>
            <a:r>
              <a:rPr sz="1100" spc="50" dirty="0">
                <a:latin typeface="Verdana"/>
                <a:cs typeface="Verdana"/>
              </a:rPr>
              <a:t>Один </a:t>
            </a:r>
            <a:r>
              <a:rPr sz="1100" spc="10" dirty="0">
                <a:latin typeface="Verdana"/>
                <a:cs typeface="Verdana"/>
              </a:rPr>
              <a:t>контур </a:t>
            </a:r>
            <a:r>
              <a:rPr sz="1100" dirty="0">
                <a:latin typeface="Verdana"/>
                <a:cs typeface="Verdana"/>
              </a:rPr>
              <a:t>— </a:t>
            </a:r>
            <a:r>
              <a:rPr sz="1100" spc="25" dirty="0">
                <a:latin typeface="Verdana"/>
                <a:cs typeface="Verdana"/>
              </a:rPr>
              <a:t>через </a:t>
            </a:r>
            <a:r>
              <a:rPr sz="1100" spc="10" dirty="0">
                <a:latin typeface="Verdana"/>
                <a:cs typeface="Verdana"/>
              </a:rPr>
              <a:t>ГриГри, 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другой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—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15" dirty="0">
                <a:latin typeface="Verdana"/>
                <a:cs typeface="Verdana"/>
              </a:rPr>
              <a:t>на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UIAA,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15" dirty="0">
                <a:latin typeface="Verdana"/>
                <a:cs typeface="Verdana"/>
              </a:rPr>
              <a:t>как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50" dirty="0">
                <a:latin typeface="Verdana"/>
                <a:cs typeface="Verdana"/>
              </a:rPr>
              <a:t>именно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так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20" dirty="0">
                <a:latin typeface="Verdana"/>
                <a:cs typeface="Verdana"/>
              </a:rPr>
              <a:t>протравилась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spc="15" dirty="0">
                <a:latin typeface="Verdana"/>
                <a:cs typeface="Verdana"/>
              </a:rPr>
              <a:t>веревка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— </a:t>
            </a:r>
            <a:r>
              <a:rPr sz="1100" spc="-370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осталось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загадкой.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Веревка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20" dirty="0">
                <a:latin typeface="Verdana"/>
                <a:cs typeface="Verdana"/>
              </a:rPr>
              <a:t>протравилась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сама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собой,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060"/>
              </a:lnSpc>
            </a:pPr>
            <a:r>
              <a:rPr sz="1100" spc="35" dirty="0">
                <a:latin typeface="Verdana"/>
                <a:cs typeface="Verdana"/>
              </a:rPr>
              <a:t>но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достаточно</a:t>
            </a:r>
            <a:r>
              <a:rPr sz="1100" spc="-140" dirty="0">
                <a:latin typeface="Verdana"/>
                <a:cs typeface="Verdana"/>
              </a:rPr>
              <a:t> </a:t>
            </a:r>
            <a:r>
              <a:rPr sz="1100" spc="15" dirty="0">
                <a:latin typeface="Verdana"/>
                <a:cs typeface="Verdana"/>
              </a:rPr>
              <a:t>медленно,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что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50" dirty="0">
                <a:latin typeface="Verdana"/>
                <a:cs typeface="Verdana"/>
              </a:rPr>
              <a:t>б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не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ударить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чела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40" dirty="0">
                <a:latin typeface="Verdana"/>
                <a:cs typeface="Verdana"/>
              </a:rPr>
              <a:t>об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землю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841863" y="4068826"/>
            <a:ext cx="2635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045708" y="4675632"/>
            <a:ext cx="4582795" cy="1691639"/>
            <a:chOff x="6045708" y="4675632"/>
            <a:chExt cx="4582795" cy="1691639"/>
          </a:xfrm>
        </p:grpSpPr>
        <p:sp>
          <p:nvSpPr>
            <p:cNvPr id="9" name="object 9"/>
            <p:cNvSpPr/>
            <p:nvPr/>
          </p:nvSpPr>
          <p:spPr>
            <a:xfrm>
              <a:off x="6045708" y="4675632"/>
              <a:ext cx="4582795" cy="452755"/>
            </a:xfrm>
            <a:custGeom>
              <a:avLst/>
              <a:gdLst/>
              <a:ahLst/>
              <a:cxnLst/>
              <a:rect l="l" t="t" r="r" b="b"/>
              <a:pathLst>
                <a:path w="4582795" h="452754">
                  <a:moveTo>
                    <a:pt x="4507230" y="0"/>
                  </a:moveTo>
                  <a:lnTo>
                    <a:pt x="75437" y="0"/>
                  </a:lnTo>
                  <a:lnTo>
                    <a:pt x="46077" y="5929"/>
                  </a:lnTo>
                  <a:lnTo>
                    <a:pt x="22098" y="22098"/>
                  </a:lnTo>
                  <a:lnTo>
                    <a:pt x="5929" y="46077"/>
                  </a:lnTo>
                  <a:lnTo>
                    <a:pt x="0" y="75438"/>
                  </a:lnTo>
                  <a:lnTo>
                    <a:pt x="0" y="377190"/>
                  </a:lnTo>
                  <a:lnTo>
                    <a:pt x="5929" y="406550"/>
                  </a:lnTo>
                  <a:lnTo>
                    <a:pt x="22098" y="430530"/>
                  </a:lnTo>
                  <a:lnTo>
                    <a:pt x="46077" y="446698"/>
                  </a:lnTo>
                  <a:lnTo>
                    <a:pt x="75437" y="452628"/>
                  </a:lnTo>
                  <a:lnTo>
                    <a:pt x="4507230" y="452628"/>
                  </a:lnTo>
                  <a:lnTo>
                    <a:pt x="4536590" y="446698"/>
                  </a:lnTo>
                  <a:lnTo>
                    <a:pt x="4560570" y="430530"/>
                  </a:lnTo>
                  <a:lnTo>
                    <a:pt x="4576738" y="406550"/>
                  </a:lnTo>
                  <a:lnTo>
                    <a:pt x="4582668" y="377190"/>
                  </a:lnTo>
                  <a:lnTo>
                    <a:pt x="4582668" y="75438"/>
                  </a:lnTo>
                  <a:lnTo>
                    <a:pt x="4576738" y="46077"/>
                  </a:lnTo>
                  <a:lnTo>
                    <a:pt x="4560570" y="22098"/>
                  </a:lnTo>
                  <a:lnTo>
                    <a:pt x="4536590" y="5929"/>
                  </a:lnTo>
                  <a:lnTo>
                    <a:pt x="4507230" y="0"/>
                  </a:lnTo>
                  <a:close/>
                </a:path>
              </a:pathLst>
            </a:custGeom>
            <a:solidFill>
              <a:srgbClr val="FFFFFF">
                <a:alpha val="7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45708" y="5855208"/>
              <a:ext cx="4236720" cy="512445"/>
            </a:xfrm>
            <a:custGeom>
              <a:avLst/>
              <a:gdLst/>
              <a:ahLst/>
              <a:cxnLst/>
              <a:rect l="l" t="t" r="r" b="b"/>
              <a:pathLst>
                <a:path w="4236720" h="512445">
                  <a:moveTo>
                    <a:pt x="4151375" y="0"/>
                  </a:moveTo>
                  <a:lnTo>
                    <a:pt x="85343" y="0"/>
                  </a:lnTo>
                  <a:lnTo>
                    <a:pt x="52131" y="6707"/>
                  </a:lnTo>
                  <a:lnTo>
                    <a:pt x="25003" y="24998"/>
                  </a:lnTo>
                  <a:lnTo>
                    <a:pt x="6709" y="52126"/>
                  </a:lnTo>
                  <a:lnTo>
                    <a:pt x="0" y="85343"/>
                  </a:lnTo>
                  <a:lnTo>
                    <a:pt x="0" y="426719"/>
                  </a:lnTo>
                  <a:lnTo>
                    <a:pt x="6709" y="459937"/>
                  </a:lnTo>
                  <a:lnTo>
                    <a:pt x="25003" y="487065"/>
                  </a:lnTo>
                  <a:lnTo>
                    <a:pt x="52131" y="505356"/>
                  </a:lnTo>
                  <a:lnTo>
                    <a:pt x="85343" y="512063"/>
                  </a:lnTo>
                  <a:lnTo>
                    <a:pt x="4151375" y="512063"/>
                  </a:lnTo>
                  <a:lnTo>
                    <a:pt x="4184588" y="505356"/>
                  </a:lnTo>
                  <a:lnTo>
                    <a:pt x="4211716" y="487065"/>
                  </a:lnTo>
                  <a:lnTo>
                    <a:pt x="4230010" y="459937"/>
                  </a:lnTo>
                  <a:lnTo>
                    <a:pt x="4236720" y="426719"/>
                  </a:lnTo>
                  <a:lnTo>
                    <a:pt x="4236720" y="85343"/>
                  </a:lnTo>
                  <a:lnTo>
                    <a:pt x="4230010" y="52126"/>
                  </a:lnTo>
                  <a:lnTo>
                    <a:pt x="4211716" y="24998"/>
                  </a:lnTo>
                  <a:lnTo>
                    <a:pt x="4184588" y="6707"/>
                  </a:lnTo>
                  <a:lnTo>
                    <a:pt x="4151375" y="0"/>
                  </a:lnTo>
                  <a:close/>
                </a:path>
              </a:pathLst>
            </a:custGeom>
            <a:solidFill>
              <a:srgbClr val="FFFFFF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004806" y="6009538"/>
            <a:ext cx="2635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044184" y="5251703"/>
            <a:ext cx="4238625" cy="452755"/>
          </a:xfrm>
          <a:custGeom>
            <a:avLst/>
            <a:gdLst/>
            <a:ahLst/>
            <a:cxnLst/>
            <a:rect l="l" t="t" r="r" b="b"/>
            <a:pathLst>
              <a:path w="4238625" h="452754">
                <a:moveTo>
                  <a:pt x="4162806" y="0"/>
                </a:moveTo>
                <a:lnTo>
                  <a:pt x="75437" y="0"/>
                </a:lnTo>
                <a:lnTo>
                  <a:pt x="46077" y="5929"/>
                </a:lnTo>
                <a:lnTo>
                  <a:pt x="22098" y="22098"/>
                </a:lnTo>
                <a:lnTo>
                  <a:pt x="5929" y="46077"/>
                </a:lnTo>
                <a:lnTo>
                  <a:pt x="0" y="75438"/>
                </a:lnTo>
                <a:lnTo>
                  <a:pt x="0" y="377190"/>
                </a:lnTo>
                <a:lnTo>
                  <a:pt x="5929" y="406550"/>
                </a:lnTo>
                <a:lnTo>
                  <a:pt x="22098" y="430530"/>
                </a:lnTo>
                <a:lnTo>
                  <a:pt x="46077" y="446698"/>
                </a:lnTo>
                <a:lnTo>
                  <a:pt x="75437" y="452628"/>
                </a:lnTo>
                <a:lnTo>
                  <a:pt x="4162806" y="452628"/>
                </a:lnTo>
                <a:lnTo>
                  <a:pt x="4192166" y="446698"/>
                </a:lnTo>
                <a:lnTo>
                  <a:pt x="4216146" y="430530"/>
                </a:lnTo>
                <a:lnTo>
                  <a:pt x="4232314" y="406550"/>
                </a:lnTo>
                <a:lnTo>
                  <a:pt x="4238244" y="377190"/>
                </a:lnTo>
                <a:lnTo>
                  <a:pt x="4238244" y="75438"/>
                </a:lnTo>
                <a:lnTo>
                  <a:pt x="4232314" y="46077"/>
                </a:lnTo>
                <a:lnTo>
                  <a:pt x="4216145" y="22098"/>
                </a:lnTo>
                <a:lnTo>
                  <a:pt x="4192166" y="5929"/>
                </a:lnTo>
                <a:lnTo>
                  <a:pt x="4162806" y="0"/>
                </a:lnTo>
                <a:close/>
              </a:path>
            </a:pathLst>
          </a:custGeom>
          <a:solidFill>
            <a:srgbClr val="FFFFFF">
              <a:alpha val="7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371082" y="4665345"/>
            <a:ext cx="3999229" cy="46228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365"/>
              </a:spcBef>
            </a:pPr>
            <a:r>
              <a:rPr sz="1100" spc="20" dirty="0">
                <a:latin typeface="Verdana"/>
                <a:cs typeface="Verdana"/>
              </a:rPr>
              <a:t>Чел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когда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15" dirty="0">
                <a:latin typeface="Verdana"/>
                <a:cs typeface="Verdana"/>
              </a:rPr>
              <a:t>прыгнул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—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быстро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оказался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на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земле.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40" dirty="0">
                <a:latin typeface="Verdana"/>
                <a:cs typeface="Verdana"/>
              </a:rPr>
              <a:t>Все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15" dirty="0">
                <a:latin typeface="Verdana"/>
                <a:cs typeface="Verdana"/>
              </a:rPr>
              <a:t>в </a:t>
            </a:r>
            <a:r>
              <a:rPr sz="1100" spc="-375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цел</a:t>
            </a:r>
            <a:r>
              <a:rPr sz="1100" spc="35" dirty="0">
                <a:latin typeface="Verdana"/>
                <a:cs typeface="Verdana"/>
              </a:rPr>
              <a:t>о</a:t>
            </a:r>
            <a:r>
              <a:rPr sz="1100" spc="5" dirty="0">
                <a:latin typeface="Verdana"/>
                <a:cs typeface="Verdana"/>
              </a:rPr>
              <a:t>с</a:t>
            </a:r>
            <a:r>
              <a:rPr sz="1100" spc="10" dirty="0">
                <a:latin typeface="Verdana"/>
                <a:cs typeface="Verdana"/>
              </a:rPr>
              <a:t>т</a:t>
            </a:r>
            <a:r>
              <a:rPr sz="1100" spc="55" dirty="0">
                <a:latin typeface="Verdana"/>
                <a:cs typeface="Verdana"/>
              </a:rPr>
              <a:t>и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55" dirty="0">
                <a:latin typeface="Verdana"/>
                <a:cs typeface="Verdana"/>
              </a:rPr>
              <a:t>и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с</a:t>
            </a:r>
            <a:r>
              <a:rPr sz="1100" spc="40" dirty="0">
                <a:latin typeface="Verdana"/>
                <a:cs typeface="Verdana"/>
              </a:rPr>
              <a:t>о</a:t>
            </a:r>
            <a:r>
              <a:rPr sz="1100" spc="-80" dirty="0">
                <a:latin typeface="Verdana"/>
                <a:cs typeface="Verdana"/>
              </a:rPr>
              <a:t>х</a:t>
            </a:r>
            <a:r>
              <a:rPr sz="1100" spc="35" dirty="0">
                <a:latin typeface="Verdana"/>
                <a:cs typeface="Verdana"/>
              </a:rPr>
              <a:t>ранн</a:t>
            </a:r>
            <a:r>
              <a:rPr sz="1100" spc="20" dirty="0">
                <a:latin typeface="Verdana"/>
                <a:cs typeface="Verdana"/>
              </a:rPr>
              <a:t>о</a:t>
            </a:r>
            <a:r>
              <a:rPr sz="1100" spc="5" dirty="0">
                <a:latin typeface="Verdana"/>
                <a:cs typeface="Verdana"/>
              </a:rPr>
              <a:t>с</a:t>
            </a:r>
            <a:r>
              <a:rPr sz="1100" spc="10" dirty="0">
                <a:latin typeface="Verdana"/>
                <a:cs typeface="Verdana"/>
              </a:rPr>
              <a:t>т</a:t>
            </a:r>
            <a:r>
              <a:rPr sz="1100" spc="50" dirty="0">
                <a:latin typeface="Verdana"/>
                <a:cs typeface="Verdana"/>
              </a:rPr>
              <a:t>и</a:t>
            </a:r>
            <a:r>
              <a:rPr sz="1100" spc="-170" dirty="0">
                <a:latin typeface="Verdana"/>
                <a:cs typeface="Verdana"/>
              </a:rPr>
              <a:t>.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чел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—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перв</a:t>
            </a:r>
            <a:r>
              <a:rPr sz="1100" spc="40" dirty="0">
                <a:latin typeface="Verdana"/>
                <a:cs typeface="Verdana"/>
              </a:rPr>
              <a:t>о</a:t>
            </a:r>
            <a:r>
              <a:rPr sz="1100" spc="25" dirty="0">
                <a:latin typeface="Verdana"/>
                <a:cs typeface="Verdana"/>
              </a:rPr>
              <a:t>р</a:t>
            </a:r>
            <a:r>
              <a:rPr sz="1100" spc="15" dirty="0">
                <a:latin typeface="Verdana"/>
                <a:cs typeface="Verdana"/>
              </a:rPr>
              <a:t>а</a:t>
            </a:r>
            <a:r>
              <a:rPr sz="1100" spc="35" dirty="0">
                <a:latin typeface="Verdana"/>
                <a:cs typeface="Verdana"/>
              </a:rPr>
              <a:t>зн</a:t>
            </a:r>
            <a:r>
              <a:rPr sz="1100" spc="25" dirty="0">
                <a:latin typeface="Verdana"/>
                <a:cs typeface="Verdana"/>
              </a:rPr>
              <a:t>и</a:t>
            </a:r>
            <a:r>
              <a:rPr sz="1100" spc="-10" dirty="0">
                <a:latin typeface="Verdana"/>
                <a:cs typeface="Verdana"/>
              </a:rPr>
              <a:t>к</a:t>
            </a:r>
            <a:r>
              <a:rPr sz="1100" spc="-14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—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20" dirty="0">
                <a:latin typeface="Verdana"/>
                <a:cs typeface="Verdana"/>
              </a:rPr>
              <a:t>дума</a:t>
            </a:r>
            <a:r>
              <a:rPr sz="1100" spc="-65" dirty="0">
                <a:latin typeface="Verdana"/>
                <a:cs typeface="Verdana"/>
              </a:rPr>
              <a:t>л,  </a:t>
            </a:r>
            <a:r>
              <a:rPr sz="1100" spc="-15" dirty="0">
                <a:latin typeface="Verdana"/>
                <a:cs typeface="Verdana"/>
              </a:rPr>
              <a:t>чт</a:t>
            </a:r>
            <a:r>
              <a:rPr sz="1100" spc="30" dirty="0">
                <a:latin typeface="Verdana"/>
                <a:cs typeface="Verdana"/>
              </a:rPr>
              <a:t>о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т</a:t>
            </a:r>
            <a:r>
              <a:rPr sz="1100" spc="-20" dirty="0">
                <a:latin typeface="Verdana"/>
                <a:cs typeface="Verdana"/>
              </a:rPr>
              <a:t>а</a:t>
            </a:r>
            <a:r>
              <a:rPr sz="1100" spc="-10" dirty="0">
                <a:latin typeface="Verdana"/>
                <a:cs typeface="Verdana"/>
              </a:rPr>
              <a:t>к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55" dirty="0">
                <a:latin typeface="Verdana"/>
                <a:cs typeface="Verdana"/>
              </a:rPr>
              <a:t>и</a:t>
            </a:r>
            <a:r>
              <a:rPr sz="1100" spc="-95" dirty="0">
                <a:latin typeface="Verdana"/>
                <a:cs typeface="Verdana"/>
              </a:rPr>
              <a:t> </a:t>
            </a:r>
            <a:r>
              <a:rPr sz="1100" spc="20" dirty="0">
                <a:latin typeface="Verdana"/>
                <a:cs typeface="Verdana"/>
              </a:rPr>
              <a:t>над</a:t>
            </a:r>
            <a:r>
              <a:rPr sz="1100" spc="30" dirty="0">
                <a:latin typeface="Verdana"/>
                <a:cs typeface="Verdana"/>
              </a:rPr>
              <a:t>о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71082" y="5255514"/>
            <a:ext cx="3472179" cy="46228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365"/>
              </a:spcBef>
            </a:pPr>
            <a:r>
              <a:rPr sz="1100" spc="70" dirty="0">
                <a:latin typeface="Verdana"/>
                <a:cs typeface="Verdana"/>
              </a:rPr>
              <a:t>При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пры</a:t>
            </a:r>
            <a:r>
              <a:rPr sz="1100" spc="10" dirty="0">
                <a:latin typeface="Verdana"/>
                <a:cs typeface="Verdana"/>
              </a:rPr>
              <a:t>ж</a:t>
            </a:r>
            <a:r>
              <a:rPr sz="1100" dirty="0">
                <a:latin typeface="Verdana"/>
                <a:cs typeface="Verdana"/>
              </a:rPr>
              <a:t>к</a:t>
            </a:r>
            <a:r>
              <a:rPr sz="1100" spc="-70" dirty="0">
                <a:latin typeface="Verdana"/>
                <a:cs typeface="Verdana"/>
              </a:rPr>
              <a:t>е,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дев</a:t>
            </a:r>
            <a:r>
              <a:rPr sz="1100" spc="-40" dirty="0">
                <a:latin typeface="Verdana"/>
                <a:cs typeface="Verdana"/>
              </a:rPr>
              <a:t>у</a:t>
            </a:r>
            <a:r>
              <a:rPr sz="1100" spc="50" dirty="0">
                <a:latin typeface="Verdana"/>
                <a:cs typeface="Verdana"/>
              </a:rPr>
              <a:t>ш</a:t>
            </a:r>
            <a:r>
              <a:rPr sz="1100" spc="-20" dirty="0">
                <a:latin typeface="Verdana"/>
                <a:cs typeface="Verdana"/>
              </a:rPr>
              <a:t>ка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-15" dirty="0">
                <a:latin typeface="Verdana"/>
                <a:cs typeface="Verdana"/>
              </a:rPr>
              <a:t>схва</a:t>
            </a:r>
            <a:r>
              <a:rPr sz="1100" spc="-10" dirty="0">
                <a:latin typeface="Verdana"/>
                <a:cs typeface="Verdana"/>
              </a:rPr>
              <a:t>т</a:t>
            </a:r>
            <a:r>
              <a:rPr sz="1100" spc="50" dirty="0">
                <a:latin typeface="Verdana"/>
                <a:cs typeface="Verdana"/>
              </a:rPr>
              <a:t>и</a:t>
            </a:r>
            <a:r>
              <a:rPr sz="1100" spc="10" dirty="0">
                <a:latin typeface="Verdana"/>
                <a:cs typeface="Verdana"/>
              </a:rPr>
              <a:t>лас</a:t>
            </a:r>
            <a:r>
              <a:rPr sz="1100" spc="-10" dirty="0">
                <a:latin typeface="Verdana"/>
                <a:cs typeface="Verdana"/>
              </a:rPr>
              <a:t>ь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за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ка</a:t>
            </a:r>
            <a:r>
              <a:rPr sz="1100" spc="35" dirty="0">
                <a:latin typeface="Verdana"/>
                <a:cs typeface="Verdana"/>
              </a:rPr>
              <a:t>ра</a:t>
            </a:r>
            <a:r>
              <a:rPr sz="1100" spc="40" dirty="0">
                <a:latin typeface="Verdana"/>
                <a:cs typeface="Verdana"/>
              </a:rPr>
              <a:t>б</a:t>
            </a:r>
            <a:r>
              <a:rPr sz="1100" spc="50" dirty="0">
                <a:latin typeface="Verdana"/>
                <a:cs typeface="Verdana"/>
              </a:rPr>
              <a:t>и</a:t>
            </a:r>
            <a:r>
              <a:rPr sz="1100" spc="10" dirty="0">
                <a:latin typeface="Verdana"/>
                <a:cs typeface="Verdana"/>
              </a:rPr>
              <a:t>ны  </a:t>
            </a:r>
            <a:r>
              <a:rPr sz="1100" spc="-40" dirty="0">
                <a:latin typeface="Verdana"/>
                <a:cs typeface="Verdana"/>
              </a:rPr>
              <a:t>(</a:t>
            </a:r>
            <a:r>
              <a:rPr sz="1100" spc="-60" dirty="0">
                <a:latin typeface="Verdana"/>
                <a:cs typeface="Verdana"/>
              </a:rPr>
              <a:t>н</a:t>
            </a:r>
            <a:r>
              <a:rPr sz="1100" spc="25" dirty="0">
                <a:latin typeface="Verdana"/>
                <a:cs typeface="Verdana"/>
              </a:rPr>
              <a:t>е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50" dirty="0">
                <a:latin typeface="Verdana"/>
                <a:cs typeface="Verdana"/>
              </a:rPr>
              <a:t>б</a:t>
            </a:r>
            <a:r>
              <a:rPr sz="1100" dirty="0">
                <a:latin typeface="Verdana"/>
                <a:cs typeface="Verdana"/>
              </a:rPr>
              <a:t>ы</a:t>
            </a:r>
            <a:r>
              <a:rPr sz="1100" spc="-5" dirty="0">
                <a:latin typeface="Verdana"/>
                <a:cs typeface="Verdana"/>
              </a:rPr>
              <a:t>л</a:t>
            </a:r>
            <a:r>
              <a:rPr sz="1100" spc="55" dirty="0">
                <a:latin typeface="Verdana"/>
                <a:cs typeface="Verdana"/>
              </a:rPr>
              <a:t>и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защ</a:t>
            </a:r>
            <a:r>
              <a:rPr sz="1100" spc="50" dirty="0">
                <a:latin typeface="Verdana"/>
                <a:cs typeface="Verdana"/>
              </a:rPr>
              <a:t>и</a:t>
            </a:r>
            <a:r>
              <a:rPr sz="1100" spc="35" dirty="0">
                <a:latin typeface="Verdana"/>
                <a:cs typeface="Verdana"/>
              </a:rPr>
              <a:t>щ</a:t>
            </a:r>
            <a:r>
              <a:rPr sz="1100" spc="20" dirty="0">
                <a:latin typeface="Verdana"/>
                <a:cs typeface="Verdana"/>
              </a:rPr>
              <a:t>ены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че</a:t>
            </a:r>
            <a:r>
              <a:rPr sz="1100" spc="-25" dirty="0">
                <a:latin typeface="Verdana"/>
                <a:cs typeface="Verdana"/>
              </a:rPr>
              <a:t>х</a:t>
            </a:r>
            <a:r>
              <a:rPr sz="1100" spc="20" dirty="0">
                <a:latin typeface="Verdana"/>
                <a:cs typeface="Verdana"/>
              </a:rPr>
              <a:t>ло</a:t>
            </a:r>
            <a:r>
              <a:rPr sz="1100" spc="105" dirty="0">
                <a:latin typeface="Verdana"/>
                <a:cs typeface="Verdana"/>
              </a:rPr>
              <a:t>м</a:t>
            </a:r>
            <a:r>
              <a:rPr sz="1100" spc="-155" dirty="0">
                <a:latin typeface="Verdana"/>
                <a:cs typeface="Verdana"/>
              </a:rPr>
              <a:t>).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20" dirty="0">
                <a:latin typeface="Verdana"/>
                <a:cs typeface="Verdana"/>
              </a:rPr>
              <a:t>Сло</a:t>
            </a:r>
            <a:r>
              <a:rPr sz="1100" spc="105" dirty="0">
                <a:latin typeface="Verdana"/>
                <a:cs typeface="Verdana"/>
              </a:rPr>
              <a:t>м</a:t>
            </a:r>
            <a:r>
              <a:rPr sz="1100" spc="-20" dirty="0">
                <a:latin typeface="Verdana"/>
                <a:cs typeface="Verdana"/>
              </a:rPr>
              <a:t>а</a:t>
            </a:r>
            <a:r>
              <a:rPr sz="1100" spc="-5" dirty="0">
                <a:latin typeface="Verdana"/>
                <a:cs typeface="Verdana"/>
              </a:rPr>
              <a:t>ла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фала</a:t>
            </a:r>
            <a:r>
              <a:rPr sz="1100" dirty="0">
                <a:latin typeface="Verdana"/>
                <a:cs typeface="Verdana"/>
              </a:rPr>
              <a:t>нгу  </a:t>
            </a:r>
            <a:r>
              <a:rPr sz="1100" spc="40" dirty="0">
                <a:latin typeface="Verdana"/>
                <a:cs typeface="Verdana"/>
              </a:rPr>
              <a:t>мизинца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71082" y="5864453"/>
            <a:ext cx="26555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5" dirty="0">
                <a:latin typeface="Verdana"/>
                <a:cs typeface="Verdana"/>
              </a:rPr>
              <a:t>Прыж</a:t>
            </a:r>
            <a:r>
              <a:rPr sz="1100" spc="15" dirty="0">
                <a:latin typeface="Verdana"/>
                <a:cs typeface="Verdana"/>
              </a:rPr>
              <a:t>к</a:t>
            </a:r>
            <a:r>
              <a:rPr sz="1100" spc="55" dirty="0">
                <a:latin typeface="Verdana"/>
                <a:cs typeface="Verdana"/>
              </a:rPr>
              <a:t>и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к</a:t>
            </a:r>
            <a:r>
              <a:rPr sz="1100" spc="30" dirty="0">
                <a:latin typeface="Verdana"/>
                <a:cs typeface="Verdana"/>
              </a:rPr>
              <a:t>о</a:t>
            </a:r>
            <a:r>
              <a:rPr sz="1100" spc="10" dirty="0">
                <a:latin typeface="Verdana"/>
                <a:cs typeface="Verdana"/>
              </a:rPr>
              <a:t>нт</a:t>
            </a:r>
            <a:r>
              <a:rPr sz="1100" spc="50" dirty="0">
                <a:latin typeface="Verdana"/>
                <a:cs typeface="Verdana"/>
              </a:rPr>
              <a:t>ро</a:t>
            </a:r>
            <a:r>
              <a:rPr sz="1100" spc="30" dirty="0">
                <a:latin typeface="Verdana"/>
                <a:cs typeface="Verdana"/>
              </a:rPr>
              <a:t>л</a:t>
            </a:r>
            <a:r>
              <a:rPr sz="1100" spc="25" dirty="0">
                <a:latin typeface="Verdana"/>
                <a:cs typeface="Verdana"/>
              </a:rPr>
              <a:t>и</a:t>
            </a:r>
            <a:r>
              <a:rPr sz="1100" spc="50" dirty="0">
                <a:latin typeface="Verdana"/>
                <a:cs typeface="Verdana"/>
              </a:rPr>
              <a:t>ро</a:t>
            </a:r>
            <a:r>
              <a:rPr sz="1100" dirty="0">
                <a:latin typeface="Verdana"/>
                <a:cs typeface="Verdana"/>
              </a:rPr>
              <a:t>ва</a:t>
            </a:r>
            <a:r>
              <a:rPr sz="1100" spc="-5" dirty="0">
                <a:latin typeface="Verdana"/>
                <a:cs typeface="Verdana"/>
              </a:rPr>
              <a:t>ла</a:t>
            </a:r>
            <a:r>
              <a:rPr sz="1100" spc="-140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дев</a:t>
            </a:r>
            <a:r>
              <a:rPr sz="1100" spc="10" dirty="0">
                <a:latin typeface="Verdana"/>
                <a:cs typeface="Verdana"/>
              </a:rPr>
              <a:t>чен</a:t>
            </a:r>
            <a:r>
              <a:rPr sz="1100" dirty="0">
                <a:latin typeface="Verdana"/>
                <a:cs typeface="Verdana"/>
              </a:rPr>
              <a:t>к</a:t>
            </a:r>
            <a:r>
              <a:rPr sz="1100" spc="-15" dirty="0">
                <a:latin typeface="Verdana"/>
                <a:cs typeface="Verdana"/>
              </a:rPr>
              <a:t>а</a:t>
            </a:r>
            <a:r>
              <a:rPr sz="1100" spc="-170" dirty="0">
                <a:latin typeface="Verdana"/>
                <a:cs typeface="Verdana"/>
              </a:rPr>
              <a:t>,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71082" y="5998565"/>
            <a:ext cx="37179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" dirty="0">
                <a:latin typeface="Verdana"/>
                <a:cs typeface="Verdana"/>
              </a:rPr>
              <a:t>незамуфтованный</a:t>
            </a:r>
            <a:r>
              <a:rPr sz="1100" spc="-14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карабин.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Падение,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40" dirty="0">
                <a:latin typeface="Verdana"/>
                <a:cs typeface="Verdana"/>
              </a:rPr>
              <a:t>компрессия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71082" y="6132677"/>
            <a:ext cx="18097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5" dirty="0">
                <a:latin typeface="Verdana"/>
                <a:cs typeface="Verdana"/>
              </a:rPr>
              <a:t>по</a:t>
            </a:r>
            <a:r>
              <a:rPr sz="1100" spc="20" dirty="0">
                <a:latin typeface="Verdana"/>
                <a:cs typeface="Verdana"/>
              </a:rPr>
              <a:t>зво</a:t>
            </a:r>
            <a:r>
              <a:rPr sz="1100" spc="35" dirty="0">
                <a:latin typeface="Verdana"/>
                <a:cs typeface="Verdana"/>
              </a:rPr>
              <a:t>но</a:t>
            </a:r>
            <a:r>
              <a:rPr sz="1100" spc="30" dirty="0">
                <a:latin typeface="Verdana"/>
                <a:cs typeface="Verdana"/>
              </a:rPr>
              <a:t>чн</a:t>
            </a:r>
            <a:r>
              <a:rPr sz="1100" spc="20" dirty="0">
                <a:latin typeface="Verdana"/>
                <a:cs typeface="Verdana"/>
              </a:rPr>
              <a:t>и</a:t>
            </a:r>
            <a:r>
              <a:rPr sz="1100" spc="-20" dirty="0">
                <a:latin typeface="Verdana"/>
                <a:cs typeface="Verdana"/>
              </a:rPr>
              <a:t>ка</a:t>
            </a:r>
            <a:r>
              <a:rPr sz="1100" spc="-170" dirty="0">
                <a:latin typeface="Verdana"/>
                <a:cs typeface="Verdana"/>
              </a:rPr>
              <a:t>.</a:t>
            </a:r>
            <a:r>
              <a:rPr sz="1100" spc="-145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Трещ</a:t>
            </a:r>
            <a:r>
              <a:rPr sz="1100" spc="50" dirty="0">
                <a:latin typeface="Verdana"/>
                <a:cs typeface="Verdana"/>
              </a:rPr>
              <a:t>и</a:t>
            </a:r>
            <a:r>
              <a:rPr sz="1100" spc="10" dirty="0">
                <a:latin typeface="Verdana"/>
                <a:cs typeface="Verdana"/>
              </a:rPr>
              <a:t>на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4370" y="5245100"/>
            <a:ext cx="4391660" cy="110871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1510030">
              <a:lnSpc>
                <a:spcPts val="1939"/>
              </a:lnSpc>
              <a:spcBef>
                <a:spcPts val="345"/>
              </a:spcBef>
            </a:pPr>
            <a:r>
              <a:rPr sz="1800" b="1" spc="60" dirty="0">
                <a:solidFill>
                  <a:srgbClr val="FFFFFF"/>
                </a:solidFill>
                <a:latin typeface="Tahoma"/>
                <a:cs typeface="Tahoma"/>
              </a:rPr>
              <a:t>Ответственность 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для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ор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7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тора</a:t>
            </a: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прыжков:</a:t>
            </a:r>
            <a:endParaRPr sz="1800">
              <a:latin typeface="Verdana"/>
              <a:cs typeface="Verdana"/>
            </a:endParaRPr>
          </a:p>
          <a:p>
            <a:pPr marL="17145" marR="5080">
              <a:lnSpc>
                <a:spcPts val="1510"/>
              </a:lnSpc>
              <a:spcBef>
                <a:spcPts val="1400"/>
              </a:spcBef>
            </a:pPr>
            <a:r>
              <a:rPr sz="1400" spc="-10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38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Verdana"/>
                <a:cs typeface="Verdana"/>
              </a:rPr>
              <a:t>РФ</a:t>
            </a:r>
            <a:r>
              <a:rPr sz="14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20" dirty="0">
                <a:solidFill>
                  <a:srgbClr val="FFFFFF"/>
                </a:solidFill>
                <a:latin typeface="Verdana"/>
                <a:cs typeface="Verdana"/>
              </a:rPr>
              <a:t>"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ка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ание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усл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нен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дл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ащего  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качества,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повлекшее</a:t>
            </a:r>
            <a:r>
              <a:rPr sz="14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смерть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двух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более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лиц"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007345" y="5361838"/>
            <a:ext cx="2635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373359" y="4800727"/>
            <a:ext cx="2635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7677" y="2519883"/>
            <a:ext cx="4525645" cy="1383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495" dirty="0">
                <a:solidFill>
                  <a:srgbClr val="FFFFFF"/>
                </a:solidFill>
                <a:latin typeface="Tahoma"/>
                <a:cs typeface="Tahoma"/>
              </a:rPr>
              <a:t>Роупджам</a:t>
            </a:r>
            <a:r>
              <a:rPr sz="4400" spc="46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4400" spc="475" dirty="0">
                <a:solidFill>
                  <a:srgbClr val="FFFFFF"/>
                </a:solidFill>
                <a:latin typeface="Tahoma"/>
                <a:cs typeface="Tahoma"/>
              </a:rPr>
              <a:t>инг</a:t>
            </a:r>
            <a:endParaRPr sz="4400">
              <a:latin typeface="Tahoma"/>
              <a:cs typeface="Tahoma"/>
            </a:endParaRPr>
          </a:p>
          <a:p>
            <a:pPr marL="69215">
              <a:lnSpc>
                <a:spcPct val="100000"/>
              </a:lnSpc>
              <a:spcBef>
                <a:spcPts val="2039"/>
              </a:spcBef>
            </a:pPr>
            <a:r>
              <a:rPr sz="2800" spc="60" dirty="0">
                <a:solidFill>
                  <a:srgbClr val="FFFFFF"/>
                </a:solidFill>
                <a:latin typeface="Verdana"/>
                <a:cs typeface="Verdana"/>
              </a:rPr>
              <a:t>Со</a:t>
            </a:r>
            <a:r>
              <a:rPr sz="2800" spc="-25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5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2800" spc="40" dirty="0">
                <a:solidFill>
                  <a:srgbClr val="FFFFFF"/>
                </a:solidFill>
                <a:latin typeface="Verdana"/>
                <a:cs typeface="Verdana"/>
              </a:rPr>
              <a:t>л</a:t>
            </a:r>
            <a:r>
              <a:rPr sz="2800" spc="55" dirty="0">
                <a:solidFill>
                  <a:srgbClr val="FFFFFF"/>
                </a:solidFill>
                <a:latin typeface="Verdana"/>
                <a:cs typeface="Verdana"/>
              </a:rPr>
              <a:t>ов</a:t>
            </a:r>
            <a:r>
              <a:rPr sz="28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80" dirty="0">
                <a:solidFill>
                  <a:srgbClr val="FFFFFF"/>
                </a:solidFill>
                <a:latin typeface="Verdana"/>
                <a:cs typeface="Verdana"/>
              </a:rPr>
              <a:t>«и</a:t>
            </a:r>
            <a:r>
              <a:rPr sz="2800" spc="-9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2800" spc="10" dirty="0">
                <a:solidFill>
                  <a:srgbClr val="FFFFFF"/>
                </a:solidFill>
                <a:latin typeface="Verdana"/>
                <a:cs typeface="Verdana"/>
              </a:rPr>
              <a:t>стру</a:t>
            </a:r>
            <a:r>
              <a:rPr sz="2800" spc="-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2800" spc="-65" dirty="0">
                <a:solidFill>
                  <a:srgbClr val="FFFFFF"/>
                </a:solidFill>
                <a:latin typeface="Verdana"/>
                <a:cs typeface="Verdana"/>
              </a:rPr>
              <a:t>тора</a:t>
            </a:r>
            <a:r>
              <a:rPr sz="2800" spc="-85" dirty="0">
                <a:solidFill>
                  <a:srgbClr val="FFFFFF"/>
                </a:solidFill>
                <a:latin typeface="Verdana"/>
                <a:cs typeface="Verdana"/>
              </a:rPr>
              <a:t>»</a:t>
            </a:r>
            <a:r>
              <a:rPr sz="2800" spc="-484" dirty="0">
                <a:solidFill>
                  <a:srgbClr val="FFFFFF"/>
                </a:solidFill>
                <a:latin typeface="Verdana"/>
                <a:cs typeface="Verdana"/>
              </a:rPr>
              <a:t>…</a:t>
            </a:r>
            <a:endParaRPr sz="2800">
              <a:latin typeface="Verdana"/>
              <a:cs typeface="Verdan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01395" y="0"/>
            <a:ext cx="2580640" cy="2200275"/>
            <a:chOff x="501395" y="0"/>
            <a:chExt cx="2580640" cy="2200275"/>
          </a:xfrm>
        </p:grpSpPr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1395" y="1141475"/>
              <a:ext cx="1039368" cy="103936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88897" y="0"/>
              <a:ext cx="1974214" cy="1691005"/>
            </a:xfrm>
            <a:custGeom>
              <a:avLst/>
              <a:gdLst/>
              <a:ahLst/>
              <a:cxnLst/>
              <a:rect l="l" t="t" r="r" b="b"/>
              <a:pathLst>
                <a:path w="1974214" h="1691005">
                  <a:moveTo>
                    <a:pt x="0" y="1690877"/>
                  </a:moveTo>
                  <a:lnTo>
                    <a:pt x="55427" y="1689363"/>
                  </a:lnTo>
                  <a:lnTo>
                    <a:pt x="110630" y="1687511"/>
                  </a:lnTo>
                  <a:lnTo>
                    <a:pt x="165387" y="1684980"/>
                  </a:lnTo>
                  <a:lnTo>
                    <a:pt x="219479" y="1681428"/>
                  </a:lnTo>
                  <a:lnTo>
                    <a:pt x="272685" y="1676512"/>
                  </a:lnTo>
                  <a:lnTo>
                    <a:pt x="324786" y="1669891"/>
                  </a:lnTo>
                  <a:lnTo>
                    <a:pt x="375561" y="1661222"/>
                  </a:lnTo>
                  <a:lnTo>
                    <a:pt x="424791" y="1650162"/>
                  </a:lnTo>
                  <a:lnTo>
                    <a:pt x="472255" y="1636371"/>
                  </a:lnTo>
                  <a:lnTo>
                    <a:pt x="517733" y="1619505"/>
                  </a:lnTo>
                  <a:lnTo>
                    <a:pt x="561006" y="1599222"/>
                  </a:lnTo>
                  <a:lnTo>
                    <a:pt x="601853" y="1575180"/>
                  </a:lnTo>
                  <a:lnTo>
                    <a:pt x="637968" y="1548751"/>
                  </a:lnTo>
                  <a:lnTo>
                    <a:pt x="673214" y="1517937"/>
                  </a:lnTo>
                  <a:lnTo>
                    <a:pt x="707398" y="1483357"/>
                  </a:lnTo>
                  <a:lnTo>
                    <a:pt x="740331" y="1445626"/>
                  </a:lnTo>
                  <a:lnTo>
                    <a:pt x="771823" y="1405362"/>
                  </a:lnTo>
                  <a:lnTo>
                    <a:pt x="801683" y="1363181"/>
                  </a:lnTo>
                  <a:lnTo>
                    <a:pt x="829723" y="1319699"/>
                  </a:lnTo>
                  <a:lnTo>
                    <a:pt x="855751" y="1275534"/>
                  </a:lnTo>
                  <a:lnTo>
                    <a:pt x="879578" y="1231302"/>
                  </a:lnTo>
                  <a:lnTo>
                    <a:pt x="901014" y="1187620"/>
                  </a:lnTo>
                  <a:lnTo>
                    <a:pt x="919867" y="1145104"/>
                  </a:lnTo>
                  <a:lnTo>
                    <a:pt x="935950" y="1104371"/>
                  </a:lnTo>
                  <a:lnTo>
                    <a:pt x="949071" y="1066038"/>
                  </a:lnTo>
                  <a:lnTo>
                    <a:pt x="957211" y="1022168"/>
                  </a:lnTo>
                  <a:lnTo>
                    <a:pt x="955835" y="978087"/>
                  </a:lnTo>
                  <a:lnTo>
                    <a:pt x="947292" y="934052"/>
                  </a:lnTo>
                  <a:lnTo>
                    <a:pt x="933929" y="890326"/>
                  </a:lnTo>
                  <a:lnTo>
                    <a:pt x="918096" y="847166"/>
                  </a:lnTo>
                  <a:lnTo>
                    <a:pt x="902140" y="804834"/>
                  </a:lnTo>
                  <a:lnTo>
                    <a:pt x="888409" y="763589"/>
                  </a:lnTo>
                  <a:lnTo>
                    <a:pt x="879254" y="723691"/>
                  </a:lnTo>
                  <a:lnTo>
                    <a:pt x="877020" y="685400"/>
                  </a:lnTo>
                  <a:lnTo>
                    <a:pt x="884058" y="648977"/>
                  </a:lnTo>
                  <a:lnTo>
                    <a:pt x="902716" y="614679"/>
                  </a:lnTo>
                  <a:lnTo>
                    <a:pt x="955389" y="566797"/>
                  </a:lnTo>
                  <a:lnTo>
                    <a:pt x="990275" y="545553"/>
                  </a:lnTo>
                  <a:lnTo>
                    <a:pt x="1029798" y="525703"/>
                  </a:lnTo>
                  <a:lnTo>
                    <a:pt x="1073159" y="506942"/>
                  </a:lnTo>
                  <a:lnTo>
                    <a:pt x="1119562" y="488966"/>
                  </a:lnTo>
                  <a:lnTo>
                    <a:pt x="1168209" y="471471"/>
                  </a:lnTo>
                  <a:lnTo>
                    <a:pt x="1218302" y="454153"/>
                  </a:lnTo>
                  <a:lnTo>
                    <a:pt x="1269044" y="436708"/>
                  </a:lnTo>
                  <a:lnTo>
                    <a:pt x="1319637" y="418831"/>
                  </a:lnTo>
                  <a:lnTo>
                    <a:pt x="1369283" y="400219"/>
                  </a:lnTo>
                  <a:lnTo>
                    <a:pt x="1417185" y="380568"/>
                  </a:lnTo>
                  <a:lnTo>
                    <a:pt x="1462546" y="359573"/>
                  </a:lnTo>
                  <a:lnTo>
                    <a:pt x="1504569" y="336930"/>
                  </a:lnTo>
                  <a:lnTo>
                    <a:pt x="1547689" y="311054"/>
                  </a:lnTo>
                  <a:lnTo>
                    <a:pt x="1590647" y="284248"/>
                  </a:lnTo>
                  <a:lnTo>
                    <a:pt x="1633349" y="256608"/>
                  </a:lnTo>
                  <a:lnTo>
                    <a:pt x="1675698" y="228227"/>
                  </a:lnTo>
                  <a:lnTo>
                    <a:pt x="1717602" y="199200"/>
                  </a:lnTo>
                  <a:lnTo>
                    <a:pt x="1758964" y="169621"/>
                  </a:lnTo>
                  <a:lnTo>
                    <a:pt x="1799690" y="139584"/>
                  </a:lnTo>
                  <a:lnTo>
                    <a:pt x="1839686" y="109185"/>
                  </a:lnTo>
                  <a:lnTo>
                    <a:pt x="1878857" y="78516"/>
                  </a:lnTo>
                  <a:lnTo>
                    <a:pt x="1917108" y="47673"/>
                  </a:lnTo>
                  <a:lnTo>
                    <a:pt x="1954345" y="16750"/>
                  </a:lnTo>
                  <a:lnTo>
                    <a:pt x="1973924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1620881" y="6440830"/>
            <a:ext cx="1898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0" dirty="0">
                <a:solidFill>
                  <a:srgbClr val="FFFFFF"/>
                </a:solidFill>
                <a:latin typeface="Verdana"/>
                <a:cs typeface="Verdana"/>
              </a:rPr>
              <a:t>13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045708" y="597408"/>
            <a:ext cx="5895340" cy="835660"/>
          </a:xfrm>
          <a:custGeom>
            <a:avLst/>
            <a:gdLst/>
            <a:ahLst/>
            <a:cxnLst/>
            <a:rect l="l" t="t" r="r" b="b"/>
            <a:pathLst>
              <a:path w="5895340" h="835660">
                <a:moveTo>
                  <a:pt x="5755640" y="0"/>
                </a:moveTo>
                <a:lnTo>
                  <a:pt x="139191" y="0"/>
                </a:lnTo>
                <a:lnTo>
                  <a:pt x="95211" y="7099"/>
                </a:lnTo>
                <a:lnTo>
                  <a:pt x="57003" y="26867"/>
                </a:lnTo>
                <a:lnTo>
                  <a:pt x="26867" y="57003"/>
                </a:lnTo>
                <a:lnTo>
                  <a:pt x="7099" y="95211"/>
                </a:lnTo>
                <a:lnTo>
                  <a:pt x="0" y="139191"/>
                </a:lnTo>
                <a:lnTo>
                  <a:pt x="0" y="695959"/>
                </a:lnTo>
                <a:lnTo>
                  <a:pt x="7099" y="739940"/>
                </a:lnTo>
                <a:lnTo>
                  <a:pt x="26867" y="778148"/>
                </a:lnTo>
                <a:lnTo>
                  <a:pt x="57003" y="808284"/>
                </a:lnTo>
                <a:lnTo>
                  <a:pt x="95211" y="828052"/>
                </a:lnTo>
                <a:lnTo>
                  <a:pt x="139191" y="835151"/>
                </a:lnTo>
                <a:lnTo>
                  <a:pt x="5755640" y="835151"/>
                </a:lnTo>
                <a:lnTo>
                  <a:pt x="5799620" y="828052"/>
                </a:lnTo>
                <a:lnTo>
                  <a:pt x="5837828" y="808284"/>
                </a:lnTo>
                <a:lnTo>
                  <a:pt x="5867964" y="778148"/>
                </a:lnTo>
                <a:lnTo>
                  <a:pt x="5887732" y="739940"/>
                </a:lnTo>
                <a:lnTo>
                  <a:pt x="5894832" y="695959"/>
                </a:lnTo>
                <a:lnTo>
                  <a:pt x="5894832" y="139191"/>
                </a:lnTo>
                <a:lnTo>
                  <a:pt x="5887732" y="95211"/>
                </a:lnTo>
                <a:lnTo>
                  <a:pt x="5867964" y="57003"/>
                </a:lnTo>
                <a:lnTo>
                  <a:pt x="5837828" y="26867"/>
                </a:lnTo>
                <a:lnTo>
                  <a:pt x="5799620" y="7099"/>
                </a:lnTo>
                <a:lnTo>
                  <a:pt x="5755640" y="0"/>
                </a:lnTo>
                <a:close/>
              </a:path>
            </a:pathLst>
          </a:custGeom>
          <a:solidFill>
            <a:srgbClr val="FFFFFF">
              <a:alpha val="7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371082" y="666114"/>
            <a:ext cx="5285740" cy="73025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>
              <a:lnSpc>
                <a:spcPts val="1060"/>
              </a:lnSpc>
              <a:spcBef>
                <a:spcPts val="355"/>
              </a:spcBef>
            </a:pPr>
            <a:r>
              <a:rPr sz="1100" spc="25" dirty="0">
                <a:latin typeface="Verdana"/>
                <a:cs typeface="Verdana"/>
              </a:rPr>
              <a:t>Групповой </a:t>
            </a:r>
            <a:r>
              <a:rPr sz="1100" spc="-5" dirty="0">
                <a:latin typeface="Verdana"/>
                <a:cs typeface="Verdana"/>
              </a:rPr>
              <a:t>прыжок. </a:t>
            </a:r>
            <a:r>
              <a:rPr sz="1100" spc="30" dirty="0">
                <a:latin typeface="Verdana"/>
                <a:cs typeface="Verdana"/>
              </a:rPr>
              <a:t>Маятники с интервалом </a:t>
            </a:r>
            <a:r>
              <a:rPr sz="1100" dirty="0">
                <a:latin typeface="Verdana"/>
                <a:cs typeface="Verdana"/>
              </a:rPr>
              <a:t>метр–полтора. </a:t>
            </a:r>
            <a:r>
              <a:rPr sz="1100" spc="15" dirty="0">
                <a:latin typeface="Verdana"/>
                <a:cs typeface="Verdana"/>
              </a:rPr>
              <a:t>Высота </a:t>
            </a:r>
            <a:r>
              <a:rPr sz="1100" spc="20" dirty="0">
                <a:latin typeface="Verdana"/>
                <a:cs typeface="Verdana"/>
              </a:rPr>
              <a:t> мостика </a:t>
            </a:r>
            <a:r>
              <a:rPr sz="1100" spc="-145" dirty="0">
                <a:latin typeface="Verdana"/>
                <a:cs typeface="Verdana"/>
              </a:rPr>
              <a:t>~12м. </a:t>
            </a:r>
            <a:r>
              <a:rPr sz="1100" spc="15" dirty="0">
                <a:latin typeface="Verdana"/>
                <a:cs typeface="Verdana"/>
              </a:rPr>
              <a:t>Участников </a:t>
            </a:r>
            <a:r>
              <a:rPr sz="1100" spc="-90" dirty="0">
                <a:latin typeface="Verdana"/>
                <a:cs typeface="Verdana"/>
              </a:rPr>
              <a:t>~6-8 </a:t>
            </a:r>
            <a:r>
              <a:rPr sz="1100" spc="-35" dirty="0">
                <a:latin typeface="Verdana"/>
                <a:cs typeface="Verdana"/>
              </a:rPr>
              <a:t>чел. </a:t>
            </a:r>
            <a:r>
              <a:rPr sz="1100" spc="50" dirty="0">
                <a:latin typeface="Verdana"/>
                <a:cs typeface="Verdana"/>
              </a:rPr>
              <a:t>Один </a:t>
            </a:r>
            <a:r>
              <a:rPr sz="1100" spc="30" dirty="0">
                <a:latin typeface="Verdana"/>
                <a:cs typeface="Verdana"/>
              </a:rPr>
              <a:t>из </a:t>
            </a:r>
            <a:r>
              <a:rPr sz="1100" spc="5" dirty="0">
                <a:latin typeface="Verdana"/>
                <a:cs typeface="Verdana"/>
              </a:rPr>
              <a:t>них оказался </a:t>
            </a:r>
            <a:r>
              <a:rPr sz="1100" spc="10" dirty="0">
                <a:latin typeface="Verdana"/>
                <a:cs typeface="Verdana"/>
              </a:rPr>
              <a:t>неадекватен </a:t>
            </a:r>
            <a:r>
              <a:rPr sz="1100" spc="-375" dirty="0">
                <a:latin typeface="Verdana"/>
                <a:cs typeface="Verdana"/>
              </a:rPr>
              <a:t> </a:t>
            </a:r>
            <a:r>
              <a:rPr sz="1100" spc="55" dirty="0">
                <a:latin typeface="Verdana"/>
                <a:cs typeface="Verdana"/>
              </a:rPr>
              <a:t>и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15" dirty="0">
                <a:latin typeface="Verdana"/>
                <a:cs typeface="Verdana"/>
              </a:rPr>
              <a:t>прыгнул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по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диагонали.</a:t>
            </a:r>
            <a:r>
              <a:rPr sz="1100" spc="180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Столкнулся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с</a:t>
            </a:r>
            <a:r>
              <a:rPr sz="1100" spc="-9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девушкой,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20" dirty="0">
                <a:latin typeface="Verdana"/>
                <a:cs typeface="Verdana"/>
              </a:rPr>
              <a:t>его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начало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spc="20" dirty="0">
                <a:latin typeface="Verdana"/>
                <a:cs typeface="Verdana"/>
              </a:rPr>
              <a:t>носить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по </a:t>
            </a:r>
            <a:r>
              <a:rPr sz="1100" spc="-370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к</a:t>
            </a:r>
            <a:r>
              <a:rPr sz="1100" spc="30" dirty="0">
                <a:latin typeface="Verdana"/>
                <a:cs typeface="Verdana"/>
              </a:rPr>
              <a:t>ос</a:t>
            </a:r>
            <a:r>
              <a:rPr sz="1100" spc="40" dirty="0">
                <a:latin typeface="Verdana"/>
                <a:cs typeface="Verdana"/>
              </a:rPr>
              <a:t>о</a:t>
            </a:r>
            <a:r>
              <a:rPr sz="1100" spc="55" dirty="0">
                <a:latin typeface="Verdana"/>
                <a:cs typeface="Verdana"/>
              </a:rPr>
              <a:t>й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т</a:t>
            </a:r>
            <a:r>
              <a:rPr sz="1100" spc="25" dirty="0">
                <a:latin typeface="Verdana"/>
                <a:cs typeface="Verdana"/>
              </a:rPr>
              <a:t>рае</a:t>
            </a:r>
            <a:r>
              <a:rPr sz="1100" spc="-20" dirty="0">
                <a:latin typeface="Verdana"/>
                <a:cs typeface="Verdana"/>
              </a:rPr>
              <a:t>к</a:t>
            </a:r>
            <a:r>
              <a:rPr sz="1100" spc="-25" dirty="0">
                <a:latin typeface="Verdana"/>
                <a:cs typeface="Verdana"/>
              </a:rPr>
              <a:t>т</a:t>
            </a:r>
            <a:r>
              <a:rPr sz="1100" spc="30" dirty="0">
                <a:latin typeface="Verdana"/>
                <a:cs typeface="Verdana"/>
              </a:rPr>
              <a:t>о</a:t>
            </a:r>
            <a:r>
              <a:rPr sz="1100" spc="60" dirty="0">
                <a:latin typeface="Verdana"/>
                <a:cs typeface="Verdana"/>
              </a:rPr>
              <a:t>р</a:t>
            </a:r>
            <a:r>
              <a:rPr sz="1100" spc="55" dirty="0">
                <a:latin typeface="Verdana"/>
                <a:cs typeface="Verdana"/>
              </a:rPr>
              <a:t>и</a:t>
            </a:r>
            <a:r>
              <a:rPr sz="1100" spc="50" dirty="0">
                <a:latin typeface="Verdana"/>
                <a:cs typeface="Verdana"/>
              </a:rPr>
              <a:t>и</a:t>
            </a:r>
            <a:r>
              <a:rPr sz="1100" spc="-170" dirty="0">
                <a:latin typeface="Verdana"/>
                <a:cs typeface="Verdana"/>
              </a:rPr>
              <a:t>.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20" dirty="0">
                <a:latin typeface="Verdana"/>
                <a:cs typeface="Verdana"/>
              </a:rPr>
              <a:t>Девуш</a:t>
            </a:r>
            <a:r>
              <a:rPr sz="1100" spc="-20" dirty="0">
                <a:latin typeface="Verdana"/>
                <a:cs typeface="Verdana"/>
              </a:rPr>
              <a:t>ка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-40" dirty="0">
                <a:latin typeface="Verdana"/>
                <a:cs typeface="Verdana"/>
              </a:rPr>
              <a:t>у</a:t>
            </a:r>
            <a:r>
              <a:rPr sz="1100" spc="30" dirty="0">
                <a:latin typeface="Verdana"/>
                <a:cs typeface="Verdana"/>
              </a:rPr>
              <a:t>же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на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45" dirty="0">
                <a:latin typeface="Verdana"/>
                <a:cs typeface="Verdana"/>
              </a:rPr>
              <a:t>зем</a:t>
            </a:r>
            <a:r>
              <a:rPr sz="1100" spc="20" dirty="0">
                <a:latin typeface="Verdana"/>
                <a:cs typeface="Verdana"/>
              </a:rPr>
              <a:t>ле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по</a:t>
            </a:r>
            <a:r>
              <a:rPr sz="1100" spc="-25" dirty="0">
                <a:latin typeface="Verdana"/>
                <a:cs typeface="Verdana"/>
              </a:rPr>
              <a:t>т</a:t>
            </a:r>
            <a:r>
              <a:rPr sz="1100" spc="35" dirty="0">
                <a:latin typeface="Verdana"/>
                <a:cs typeface="Verdana"/>
              </a:rPr>
              <a:t>еря</a:t>
            </a:r>
            <a:r>
              <a:rPr sz="1100" spc="-5" dirty="0">
                <a:latin typeface="Verdana"/>
                <a:cs typeface="Verdana"/>
              </a:rPr>
              <a:t>ла</a:t>
            </a:r>
            <a:r>
              <a:rPr sz="1100" spc="-145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с</a:t>
            </a:r>
            <a:r>
              <a:rPr sz="1100" spc="40" dirty="0">
                <a:latin typeface="Verdana"/>
                <a:cs typeface="Verdana"/>
              </a:rPr>
              <a:t>о</a:t>
            </a:r>
            <a:r>
              <a:rPr sz="1100" dirty="0">
                <a:latin typeface="Verdana"/>
                <a:cs typeface="Verdana"/>
              </a:rPr>
              <a:t>знание.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050"/>
              </a:lnSpc>
            </a:pPr>
            <a:r>
              <a:rPr sz="1100" spc="40" dirty="0">
                <a:latin typeface="Verdana"/>
                <a:cs typeface="Verdana"/>
              </a:rPr>
              <a:t>Бо</a:t>
            </a:r>
            <a:r>
              <a:rPr sz="1100" spc="25" dirty="0">
                <a:latin typeface="Verdana"/>
                <a:cs typeface="Verdana"/>
              </a:rPr>
              <a:t>льн</a:t>
            </a:r>
            <a:r>
              <a:rPr sz="1100" spc="20" dirty="0">
                <a:latin typeface="Verdana"/>
                <a:cs typeface="Verdana"/>
              </a:rPr>
              <a:t>и</a:t>
            </a:r>
            <a:r>
              <a:rPr sz="1100" spc="10" dirty="0">
                <a:latin typeface="Verdana"/>
                <a:cs typeface="Verdana"/>
              </a:rPr>
              <a:t>ца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—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о</a:t>
            </a:r>
            <a:r>
              <a:rPr sz="1100" spc="50" dirty="0">
                <a:latin typeface="Verdana"/>
                <a:cs typeface="Verdana"/>
              </a:rPr>
              <a:t>б</a:t>
            </a:r>
            <a:r>
              <a:rPr sz="1100" spc="25" dirty="0">
                <a:latin typeface="Verdana"/>
                <a:cs typeface="Verdana"/>
              </a:rPr>
              <a:t>след</a:t>
            </a:r>
            <a:r>
              <a:rPr sz="1100" spc="30" dirty="0">
                <a:latin typeface="Verdana"/>
                <a:cs typeface="Verdana"/>
              </a:rPr>
              <a:t>о</a:t>
            </a:r>
            <a:r>
              <a:rPr sz="1100" dirty="0">
                <a:latin typeface="Verdana"/>
                <a:cs typeface="Verdana"/>
              </a:rPr>
              <a:t>в</a:t>
            </a:r>
            <a:r>
              <a:rPr sz="1100" spc="-10" dirty="0">
                <a:latin typeface="Verdana"/>
                <a:cs typeface="Verdana"/>
              </a:rPr>
              <a:t>а</a:t>
            </a:r>
            <a:r>
              <a:rPr sz="1100" spc="45" dirty="0">
                <a:latin typeface="Verdana"/>
                <a:cs typeface="Verdana"/>
              </a:rPr>
              <a:t>ни</a:t>
            </a:r>
            <a:r>
              <a:rPr sz="1100" spc="25" dirty="0">
                <a:latin typeface="Verdana"/>
                <a:cs typeface="Verdana"/>
              </a:rPr>
              <a:t>е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6060694" y="522224"/>
            <a:ext cx="2635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041135" y="1735835"/>
            <a:ext cx="5584190" cy="986155"/>
          </a:xfrm>
          <a:custGeom>
            <a:avLst/>
            <a:gdLst/>
            <a:ahLst/>
            <a:cxnLst/>
            <a:rect l="l" t="t" r="r" b="b"/>
            <a:pathLst>
              <a:path w="5584190" h="986155">
                <a:moveTo>
                  <a:pt x="5419597" y="0"/>
                </a:moveTo>
                <a:lnTo>
                  <a:pt x="164337" y="0"/>
                </a:lnTo>
                <a:lnTo>
                  <a:pt x="120635" y="5867"/>
                </a:lnTo>
                <a:lnTo>
                  <a:pt x="81374" y="22427"/>
                </a:lnTo>
                <a:lnTo>
                  <a:pt x="48117" y="48117"/>
                </a:lnTo>
                <a:lnTo>
                  <a:pt x="22427" y="81374"/>
                </a:lnTo>
                <a:lnTo>
                  <a:pt x="5867" y="120635"/>
                </a:lnTo>
                <a:lnTo>
                  <a:pt x="0" y="164337"/>
                </a:lnTo>
                <a:lnTo>
                  <a:pt x="0" y="821689"/>
                </a:lnTo>
                <a:lnTo>
                  <a:pt x="5867" y="865392"/>
                </a:lnTo>
                <a:lnTo>
                  <a:pt x="22427" y="904653"/>
                </a:lnTo>
                <a:lnTo>
                  <a:pt x="48117" y="937910"/>
                </a:lnTo>
                <a:lnTo>
                  <a:pt x="81374" y="963600"/>
                </a:lnTo>
                <a:lnTo>
                  <a:pt x="120635" y="980160"/>
                </a:lnTo>
                <a:lnTo>
                  <a:pt x="164337" y="986027"/>
                </a:lnTo>
                <a:lnTo>
                  <a:pt x="5419597" y="986027"/>
                </a:lnTo>
                <a:lnTo>
                  <a:pt x="5463300" y="980160"/>
                </a:lnTo>
                <a:lnTo>
                  <a:pt x="5502561" y="963600"/>
                </a:lnTo>
                <a:lnTo>
                  <a:pt x="5535818" y="937910"/>
                </a:lnTo>
                <a:lnTo>
                  <a:pt x="5561508" y="904653"/>
                </a:lnTo>
                <a:lnTo>
                  <a:pt x="5578068" y="865392"/>
                </a:lnTo>
                <a:lnTo>
                  <a:pt x="5583936" y="821689"/>
                </a:lnTo>
                <a:lnTo>
                  <a:pt x="5583936" y="164337"/>
                </a:lnTo>
                <a:lnTo>
                  <a:pt x="5578068" y="120635"/>
                </a:lnTo>
                <a:lnTo>
                  <a:pt x="5561508" y="81374"/>
                </a:lnTo>
                <a:lnTo>
                  <a:pt x="5535818" y="48117"/>
                </a:lnTo>
                <a:lnTo>
                  <a:pt x="5502561" y="22427"/>
                </a:lnTo>
                <a:lnTo>
                  <a:pt x="5463300" y="5867"/>
                </a:lnTo>
                <a:lnTo>
                  <a:pt x="5419597" y="0"/>
                </a:lnTo>
                <a:close/>
              </a:path>
            </a:pathLst>
          </a:custGeom>
          <a:solidFill>
            <a:srgbClr val="FFFFFF">
              <a:alpha val="7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371082" y="1776222"/>
            <a:ext cx="4827905" cy="864869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153035">
              <a:lnSpc>
                <a:spcPct val="80000"/>
              </a:lnSpc>
              <a:spcBef>
                <a:spcPts val="365"/>
              </a:spcBef>
            </a:pPr>
            <a:r>
              <a:rPr sz="1100" spc="15" dirty="0">
                <a:latin typeface="Verdana"/>
                <a:cs typeface="Verdana"/>
              </a:rPr>
              <a:t>Человек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прыгает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40" dirty="0">
                <a:latin typeface="Verdana"/>
                <a:cs typeface="Verdana"/>
              </a:rPr>
              <a:t>бланшем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spc="-15" dirty="0">
                <a:latin typeface="Verdana"/>
                <a:cs typeface="Verdana"/>
              </a:rPr>
              <a:t>(сальто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назад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с</a:t>
            </a:r>
            <a:r>
              <a:rPr sz="1100" spc="-95" dirty="0">
                <a:latin typeface="Verdana"/>
                <a:cs typeface="Verdana"/>
              </a:rPr>
              <a:t> </a:t>
            </a:r>
            <a:r>
              <a:rPr sz="1100" spc="55" dirty="0">
                <a:latin typeface="Verdana"/>
                <a:cs typeface="Verdana"/>
              </a:rPr>
              <a:t>прямыми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ногами)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— </a:t>
            </a:r>
            <a:r>
              <a:rPr sz="1100" spc="-370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крикнул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-15" dirty="0">
                <a:latin typeface="Verdana"/>
                <a:cs typeface="Verdana"/>
              </a:rPr>
              <a:t>"Есть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ли</a:t>
            </a:r>
            <a:r>
              <a:rPr sz="1100" spc="-9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кто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под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мостом?"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—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то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ли</a:t>
            </a:r>
            <a:r>
              <a:rPr sz="1100" spc="-90" dirty="0">
                <a:latin typeface="Verdana"/>
                <a:cs typeface="Verdana"/>
              </a:rPr>
              <a:t> </a:t>
            </a:r>
            <a:r>
              <a:rPr sz="1100" spc="-15" dirty="0">
                <a:latin typeface="Verdana"/>
                <a:cs typeface="Verdana"/>
              </a:rPr>
              <a:t>кто-то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сказал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-80" dirty="0">
                <a:latin typeface="Verdana"/>
                <a:cs typeface="Verdana"/>
              </a:rPr>
              <a:t>«нет», 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то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ли</a:t>
            </a:r>
            <a:r>
              <a:rPr sz="1100" spc="-90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не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20" dirty="0">
                <a:latin typeface="Verdana"/>
                <a:cs typeface="Verdana"/>
              </a:rPr>
              <a:t>дождался</a:t>
            </a:r>
            <a:r>
              <a:rPr sz="1100" spc="-14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ответа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—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прыгнул.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Сбил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девушку.</a:t>
            </a:r>
            <a:r>
              <a:rPr sz="1100" spc="-90" dirty="0">
                <a:latin typeface="Verdana"/>
                <a:cs typeface="Verdana"/>
              </a:rPr>
              <a:t> </a:t>
            </a:r>
            <a:r>
              <a:rPr sz="1100" spc="70" dirty="0">
                <a:latin typeface="Verdana"/>
                <a:cs typeface="Verdana"/>
              </a:rPr>
              <a:t>У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15" dirty="0">
                <a:latin typeface="Verdana"/>
                <a:cs typeface="Verdana"/>
              </a:rPr>
              <a:t>девушки</a:t>
            </a:r>
            <a:endParaRPr sz="1100">
              <a:latin typeface="Verdana"/>
              <a:cs typeface="Verdana"/>
            </a:endParaRPr>
          </a:p>
          <a:p>
            <a:pPr marL="12700" marR="5080">
              <a:lnSpc>
                <a:spcPct val="80000"/>
              </a:lnSpc>
            </a:pPr>
            <a:r>
              <a:rPr sz="1100" spc="30" dirty="0">
                <a:latin typeface="Verdana"/>
                <a:cs typeface="Verdana"/>
              </a:rPr>
              <a:t>сотрясение</a:t>
            </a:r>
            <a:r>
              <a:rPr sz="1100" spc="-150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мозга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-15" dirty="0">
                <a:latin typeface="Verdana"/>
                <a:cs typeface="Verdana"/>
              </a:rPr>
              <a:t>лёгкое,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у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прыгуна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—</a:t>
            </a:r>
            <a:r>
              <a:rPr sz="1100" spc="-95" dirty="0">
                <a:latin typeface="Verdana"/>
                <a:cs typeface="Verdana"/>
              </a:rPr>
              <a:t> </a:t>
            </a:r>
            <a:r>
              <a:rPr sz="1100" spc="50" dirty="0">
                <a:latin typeface="Verdana"/>
                <a:cs typeface="Verdana"/>
              </a:rPr>
              <a:t>прямой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по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50" dirty="0">
                <a:latin typeface="Verdana"/>
                <a:cs typeface="Verdana"/>
              </a:rPr>
              <a:t>морде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кулаком </a:t>
            </a:r>
            <a:r>
              <a:rPr sz="1100" spc="-370" dirty="0">
                <a:latin typeface="Verdana"/>
                <a:cs typeface="Verdana"/>
              </a:rPr>
              <a:t> </a:t>
            </a:r>
            <a:r>
              <a:rPr sz="1100" spc="55" dirty="0">
                <a:latin typeface="Verdana"/>
                <a:cs typeface="Verdana"/>
              </a:rPr>
              <a:t>и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шок,</a:t>
            </a:r>
            <a:r>
              <a:rPr sz="1100" spc="-95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потеря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сознания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от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содеянного.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Когда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20" dirty="0">
                <a:latin typeface="Verdana"/>
                <a:cs typeface="Verdana"/>
              </a:rPr>
              <a:t>терял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сознание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— 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у</a:t>
            </a:r>
            <a:r>
              <a:rPr sz="1100" spc="-30" dirty="0">
                <a:latin typeface="Verdana"/>
                <a:cs typeface="Verdana"/>
              </a:rPr>
              <a:t>пал,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т</a:t>
            </a:r>
            <a:r>
              <a:rPr sz="1100" spc="40" dirty="0">
                <a:latin typeface="Verdana"/>
                <a:cs typeface="Verdana"/>
              </a:rPr>
              <a:t>ре</a:t>
            </a:r>
            <a:r>
              <a:rPr sz="1100" spc="45" dirty="0">
                <a:latin typeface="Verdana"/>
                <a:cs typeface="Verdana"/>
              </a:rPr>
              <a:t>щи</a:t>
            </a:r>
            <a:r>
              <a:rPr sz="1100" spc="15" dirty="0">
                <a:latin typeface="Verdana"/>
                <a:cs typeface="Verdana"/>
              </a:rPr>
              <a:t>на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15" dirty="0">
                <a:latin typeface="Verdana"/>
                <a:cs typeface="Verdana"/>
              </a:rPr>
              <a:t>в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та</a:t>
            </a:r>
            <a:r>
              <a:rPr sz="1100" spc="30" dirty="0">
                <a:latin typeface="Verdana"/>
                <a:cs typeface="Verdana"/>
              </a:rPr>
              <a:t>зобе</a:t>
            </a:r>
            <a:r>
              <a:rPr sz="1100" spc="15" dirty="0">
                <a:latin typeface="Verdana"/>
                <a:cs typeface="Verdana"/>
              </a:rPr>
              <a:t>д</a:t>
            </a:r>
            <a:r>
              <a:rPr sz="1100" spc="50" dirty="0">
                <a:latin typeface="Verdana"/>
                <a:cs typeface="Verdana"/>
              </a:rPr>
              <a:t>р</a:t>
            </a:r>
            <a:r>
              <a:rPr sz="1100" spc="30" dirty="0">
                <a:latin typeface="Verdana"/>
                <a:cs typeface="Verdana"/>
              </a:rPr>
              <a:t>ен</a:t>
            </a:r>
            <a:r>
              <a:rPr sz="1100" spc="40" dirty="0">
                <a:latin typeface="Verdana"/>
                <a:cs typeface="Verdana"/>
              </a:rPr>
              <a:t>н</a:t>
            </a:r>
            <a:r>
              <a:rPr sz="1100" spc="30" dirty="0">
                <a:latin typeface="Verdana"/>
                <a:cs typeface="Verdana"/>
              </a:rPr>
              <a:t>о</a:t>
            </a:r>
            <a:r>
              <a:rPr sz="1100" spc="105" dirty="0">
                <a:latin typeface="Verdana"/>
                <a:cs typeface="Verdana"/>
              </a:rPr>
              <a:t>м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</a:t>
            </a:r>
            <a:r>
              <a:rPr sz="1100" spc="-5" dirty="0">
                <a:latin typeface="Verdana"/>
                <a:cs typeface="Verdana"/>
              </a:rPr>
              <a:t>у</a:t>
            </a:r>
            <a:r>
              <a:rPr sz="1100" spc="5" dirty="0">
                <a:latin typeface="Verdana"/>
                <a:cs typeface="Verdana"/>
              </a:rPr>
              <a:t>ст</a:t>
            </a:r>
            <a:r>
              <a:rPr sz="1100" spc="10" dirty="0">
                <a:latin typeface="Verdana"/>
                <a:cs typeface="Verdana"/>
              </a:rPr>
              <a:t>аве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340210" y="2343657"/>
            <a:ext cx="2635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051803" y="2924555"/>
            <a:ext cx="5297805" cy="645160"/>
          </a:xfrm>
          <a:custGeom>
            <a:avLst/>
            <a:gdLst/>
            <a:ahLst/>
            <a:cxnLst/>
            <a:rect l="l" t="t" r="r" b="b"/>
            <a:pathLst>
              <a:path w="5297805" h="645160">
                <a:moveTo>
                  <a:pt x="5189982" y="0"/>
                </a:moveTo>
                <a:lnTo>
                  <a:pt x="107442" y="0"/>
                </a:lnTo>
                <a:lnTo>
                  <a:pt x="65633" y="8447"/>
                </a:lnTo>
                <a:lnTo>
                  <a:pt x="31480" y="31480"/>
                </a:lnTo>
                <a:lnTo>
                  <a:pt x="8447" y="65633"/>
                </a:lnTo>
                <a:lnTo>
                  <a:pt x="0" y="107442"/>
                </a:lnTo>
                <a:lnTo>
                  <a:pt x="0" y="537210"/>
                </a:lnTo>
                <a:lnTo>
                  <a:pt x="8447" y="579018"/>
                </a:lnTo>
                <a:lnTo>
                  <a:pt x="31480" y="613171"/>
                </a:lnTo>
                <a:lnTo>
                  <a:pt x="65633" y="636204"/>
                </a:lnTo>
                <a:lnTo>
                  <a:pt x="107442" y="644652"/>
                </a:lnTo>
                <a:lnTo>
                  <a:pt x="5189982" y="644652"/>
                </a:lnTo>
                <a:lnTo>
                  <a:pt x="5231790" y="636204"/>
                </a:lnTo>
                <a:lnTo>
                  <a:pt x="5265943" y="613171"/>
                </a:lnTo>
                <a:lnTo>
                  <a:pt x="5288976" y="579018"/>
                </a:lnTo>
                <a:lnTo>
                  <a:pt x="5297424" y="537210"/>
                </a:lnTo>
                <a:lnTo>
                  <a:pt x="5297424" y="107442"/>
                </a:lnTo>
                <a:lnTo>
                  <a:pt x="5288976" y="65633"/>
                </a:lnTo>
                <a:lnTo>
                  <a:pt x="5265943" y="31480"/>
                </a:lnTo>
                <a:lnTo>
                  <a:pt x="5231790" y="8447"/>
                </a:lnTo>
                <a:lnTo>
                  <a:pt x="5189982" y="0"/>
                </a:lnTo>
                <a:close/>
              </a:path>
            </a:pathLst>
          </a:custGeom>
          <a:solidFill>
            <a:srgbClr val="FFFFFF">
              <a:alpha val="7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371082" y="2937763"/>
            <a:ext cx="4455795" cy="59626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>
              <a:lnSpc>
                <a:spcPts val="1060"/>
              </a:lnSpc>
              <a:spcBef>
                <a:spcPts val="355"/>
              </a:spcBef>
            </a:pPr>
            <a:r>
              <a:rPr sz="1100" spc="-85" dirty="0">
                <a:latin typeface="Verdana"/>
                <a:cs typeface="Verdana"/>
              </a:rPr>
              <a:t>14м.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мост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20" dirty="0">
                <a:latin typeface="Verdana"/>
                <a:cs typeface="Verdana"/>
              </a:rPr>
              <a:t>над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15" dirty="0">
                <a:latin typeface="Verdana"/>
                <a:cs typeface="Verdana"/>
              </a:rPr>
              <a:t>кусочком</a:t>
            </a:r>
            <a:r>
              <a:rPr sz="1100" spc="-90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дороги.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Местность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просматривается </a:t>
            </a:r>
            <a:r>
              <a:rPr sz="1100" spc="-370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во</a:t>
            </a:r>
            <a:r>
              <a:rPr sz="1100" spc="-95" dirty="0">
                <a:latin typeface="Verdana"/>
                <a:cs typeface="Verdana"/>
              </a:rPr>
              <a:t> </a:t>
            </a:r>
            <a:r>
              <a:rPr sz="1100" spc="25" dirty="0">
                <a:latin typeface="Verdana"/>
                <a:cs typeface="Verdana"/>
              </a:rPr>
              <a:t>все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с</a:t>
            </a:r>
            <a:r>
              <a:rPr sz="1100" spc="10" dirty="0">
                <a:latin typeface="Verdana"/>
                <a:cs typeface="Verdana"/>
              </a:rPr>
              <a:t>т</a:t>
            </a:r>
            <a:r>
              <a:rPr sz="1100" spc="30" dirty="0">
                <a:latin typeface="Verdana"/>
                <a:cs typeface="Verdana"/>
              </a:rPr>
              <a:t>о</a:t>
            </a:r>
            <a:r>
              <a:rPr sz="1100" spc="50" dirty="0">
                <a:latin typeface="Verdana"/>
                <a:cs typeface="Verdana"/>
              </a:rPr>
              <a:t>ро</a:t>
            </a:r>
            <a:r>
              <a:rPr sz="1100" spc="15" dirty="0">
                <a:latin typeface="Verdana"/>
                <a:cs typeface="Verdana"/>
              </a:rPr>
              <a:t>ны</a:t>
            </a:r>
            <a:r>
              <a:rPr sz="1100" spc="-170" dirty="0">
                <a:latin typeface="Verdana"/>
                <a:cs typeface="Verdana"/>
              </a:rPr>
              <a:t>.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65" dirty="0">
                <a:latin typeface="Verdana"/>
                <a:cs typeface="Verdana"/>
              </a:rPr>
              <a:t>О</a:t>
            </a:r>
            <a:r>
              <a:rPr sz="1100" spc="-25" dirty="0">
                <a:latin typeface="Verdana"/>
                <a:cs typeface="Verdana"/>
              </a:rPr>
              <a:t>т</a:t>
            </a:r>
            <a:r>
              <a:rPr sz="1100" spc="-20" dirty="0">
                <a:latin typeface="Verdana"/>
                <a:cs typeface="Verdana"/>
              </a:rPr>
              <a:t>к</a:t>
            </a:r>
            <a:r>
              <a:rPr sz="1100" spc="-40" dirty="0">
                <a:latin typeface="Verdana"/>
                <a:cs typeface="Verdana"/>
              </a:rPr>
              <a:t>у</a:t>
            </a:r>
            <a:r>
              <a:rPr sz="1100" spc="5" dirty="0">
                <a:latin typeface="Verdana"/>
                <a:cs typeface="Verdana"/>
              </a:rPr>
              <a:t>да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по</a:t>
            </a:r>
            <a:r>
              <a:rPr sz="1100" spc="10" dirty="0">
                <a:latin typeface="Verdana"/>
                <a:cs typeface="Verdana"/>
              </a:rPr>
              <a:t>яв</a:t>
            </a:r>
            <a:r>
              <a:rPr sz="1100" spc="50" dirty="0">
                <a:latin typeface="Verdana"/>
                <a:cs typeface="Verdana"/>
              </a:rPr>
              <a:t>и</a:t>
            </a:r>
            <a:r>
              <a:rPr sz="1100" spc="15" dirty="0">
                <a:latin typeface="Verdana"/>
                <a:cs typeface="Verdana"/>
              </a:rPr>
              <a:t>лся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10" dirty="0">
                <a:latin typeface="Verdana"/>
                <a:cs typeface="Verdana"/>
              </a:rPr>
              <a:t>К</a:t>
            </a:r>
            <a:r>
              <a:rPr sz="1100" spc="-20" dirty="0">
                <a:latin typeface="Verdana"/>
                <a:cs typeface="Verdana"/>
              </a:rPr>
              <a:t>а</a:t>
            </a:r>
            <a:r>
              <a:rPr sz="1100" spc="105" dirty="0">
                <a:latin typeface="Verdana"/>
                <a:cs typeface="Verdana"/>
              </a:rPr>
              <a:t>м</a:t>
            </a:r>
            <a:r>
              <a:rPr sz="1100" spc="55" dirty="0">
                <a:latin typeface="Verdana"/>
                <a:cs typeface="Verdana"/>
              </a:rPr>
              <a:t>А</a:t>
            </a:r>
            <a:r>
              <a:rPr sz="1100" spc="20" dirty="0">
                <a:latin typeface="Verdana"/>
                <a:cs typeface="Verdana"/>
              </a:rPr>
              <a:t>З</a:t>
            </a:r>
            <a:r>
              <a:rPr sz="1100" spc="-190" dirty="0">
                <a:latin typeface="Verdana"/>
                <a:cs typeface="Verdana"/>
              </a:rPr>
              <a:t>…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Па</a:t>
            </a:r>
            <a:r>
              <a:rPr sz="1100" spc="45" dirty="0">
                <a:latin typeface="Verdana"/>
                <a:cs typeface="Verdana"/>
              </a:rPr>
              <a:t>рню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сд</a:t>
            </a:r>
            <a:r>
              <a:rPr sz="1100" spc="5" dirty="0">
                <a:latin typeface="Verdana"/>
                <a:cs typeface="Verdana"/>
              </a:rPr>
              <a:t>ела</a:t>
            </a:r>
            <a:r>
              <a:rPr sz="1100" spc="35" dirty="0">
                <a:latin typeface="Verdana"/>
                <a:cs typeface="Verdana"/>
              </a:rPr>
              <a:t>ли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-55" dirty="0">
                <a:latin typeface="Verdana"/>
                <a:cs typeface="Verdana"/>
              </a:rPr>
              <a:t>2  </a:t>
            </a:r>
            <a:r>
              <a:rPr sz="1100" spc="35" dirty="0">
                <a:latin typeface="Verdana"/>
                <a:cs typeface="Verdana"/>
              </a:rPr>
              <a:t>операции </a:t>
            </a:r>
            <a:r>
              <a:rPr sz="1100" spc="10" dirty="0">
                <a:latin typeface="Verdana"/>
                <a:cs typeface="Verdana"/>
              </a:rPr>
              <a:t>на </a:t>
            </a:r>
            <a:r>
              <a:rPr sz="1100" spc="35" dirty="0">
                <a:latin typeface="Verdana"/>
                <a:cs typeface="Verdana"/>
              </a:rPr>
              <a:t>головном </a:t>
            </a:r>
            <a:r>
              <a:rPr sz="1100" dirty="0">
                <a:latin typeface="Verdana"/>
                <a:cs typeface="Verdana"/>
              </a:rPr>
              <a:t>мозге. </a:t>
            </a:r>
            <a:r>
              <a:rPr sz="1100" spc="35" dirty="0">
                <a:latin typeface="Verdana"/>
                <a:cs typeface="Verdana"/>
              </a:rPr>
              <a:t>После </a:t>
            </a:r>
            <a:r>
              <a:rPr sz="1100" spc="15" dirty="0">
                <a:latin typeface="Verdana"/>
                <a:cs typeface="Verdana"/>
              </a:rPr>
              <a:t>этого </a:t>
            </a:r>
            <a:r>
              <a:rPr sz="1100" spc="-15" dirty="0">
                <a:latin typeface="Verdana"/>
                <a:cs typeface="Verdana"/>
              </a:rPr>
              <a:t>лежит, </a:t>
            </a:r>
            <a:r>
              <a:rPr sz="1100" spc="20" dirty="0">
                <a:latin typeface="Verdana"/>
                <a:cs typeface="Verdana"/>
              </a:rPr>
              <a:t>шевелит </a:t>
            </a:r>
            <a:r>
              <a:rPr sz="1100" spc="-375" dirty="0">
                <a:latin typeface="Verdana"/>
                <a:cs typeface="Verdana"/>
              </a:rPr>
              <a:t> </a:t>
            </a:r>
            <a:r>
              <a:rPr sz="1100" spc="15" dirty="0">
                <a:latin typeface="Verdana"/>
                <a:cs typeface="Verdana"/>
              </a:rPr>
              <a:t>р</a:t>
            </a:r>
            <a:r>
              <a:rPr sz="1100" spc="5" dirty="0">
                <a:latin typeface="Verdana"/>
                <a:cs typeface="Verdana"/>
              </a:rPr>
              <a:t>у</a:t>
            </a:r>
            <a:r>
              <a:rPr sz="1100" spc="-20" dirty="0">
                <a:latin typeface="Verdana"/>
                <a:cs typeface="Verdana"/>
              </a:rPr>
              <a:t>к</a:t>
            </a:r>
            <a:r>
              <a:rPr sz="1100" spc="30" dirty="0">
                <a:latin typeface="Verdana"/>
                <a:cs typeface="Verdana"/>
              </a:rPr>
              <a:t>о</a:t>
            </a:r>
            <a:r>
              <a:rPr sz="1100" spc="50" dirty="0">
                <a:latin typeface="Verdana"/>
                <a:cs typeface="Verdana"/>
              </a:rPr>
              <a:t>й</a:t>
            </a:r>
            <a:r>
              <a:rPr sz="1100" spc="-170" dirty="0">
                <a:latin typeface="Verdana"/>
                <a:cs typeface="Verdana"/>
              </a:rPr>
              <a:t>,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о</a:t>
            </a:r>
            <a:r>
              <a:rPr sz="1100" spc="-25" dirty="0">
                <a:latin typeface="Verdana"/>
                <a:cs typeface="Verdana"/>
              </a:rPr>
              <a:t>т</a:t>
            </a:r>
            <a:r>
              <a:rPr sz="1100" spc="-20" dirty="0">
                <a:latin typeface="Verdana"/>
                <a:cs typeface="Verdana"/>
              </a:rPr>
              <a:t>к</a:t>
            </a:r>
            <a:r>
              <a:rPr sz="1100" spc="25" dirty="0">
                <a:latin typeface="Verdana"/>
                <a:cs typeface="Verdana"/>
              </a:rPr>
              <a:t>р</a:t>
            </a:r>
            <a:r>
              <a:rPr sz="1100" spc="30" dirty="0">
                <a:latin typeface="Verdana"/>
                <a:cs typeface="Verdana"/>
              </a:rPr>
              <a:t>ы</a:t>
            </a:r>
            <a:r>
              <a:rPr sz="1100" dirty="0">
                <a:latin typeface="Verdana"/>
                <a:cs typeface="Verdana"/>
              </a:rPr>
              <a:t>вает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spc="5" dirty="0">
                <a:latin typeface="Verdana"/>
                <a:cs typeface="Verdana"/>
              </a:rPr>
              <a:t>г</a:t>
            </a:r>
            <a:r>
              <a:rPr sz="1100" spc="-40" dirty="0">
                <a:latin typeface="Verdana"/>
                <a:cs typeface="Verdana"/>
              </a:rPr>
              <a:t>лаз.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Со</a:t>
            </a:r>
            <a:r>
              <a:rPr sz="1100" spc="5" dirty="0">
                <a:latin typeface="Verdana"/>
                <a:cs typeface="Verdana"/>
              </a:rPr>
              <a:t>с</a:t>
            </a:r>
            <a:r>
              <a:rPr sz="1100" spc="10" dirty="0">
                <a:latin typeface="Verdana"/>
                <a:cs typeface="Verdana"/>
              </a:rPr>
              <a:t>т</a:t>
            </a:r>
            <a:r>
              <a:rPr sz="1100" spc="30" dirty="0">
                <a:latin typeface="Verdana"/>
                <a:cs typeface="Verdana"/>
              </a:rPr>
              <a:t>ояние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35" dirty="0">
                <a:latin typeface="Verdana"/>
                <a:cs typeface="Verdana"/>
              </a:rPr>
              <a:t>не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105" dirty="0">
                <a:latin typeface="Verdana"/>
                <a:cs typeface="Verdana"/>
              </a:rPr>
              <a:t>м</a:t>
            </a:r>
            <a:r>
              <a:rPr sz="1100" spc="25" dirty="0">
                <a:latin typeface="Verdana"/>
                <a:cs typeface="Verdana"/>
              </a:rPr>
              <a:t>еня</a:t>
            </a:r>
            <a:r>
              <a:rPr sz="1100" dirty="0">
                <a:latin typeface="Verdana"/>
                <a:cs typeface="Verdana"/>
              </a:rPr>
              <a:t>е</a:t>
            </a:r>
            <a:r>
              <a:rPr sz="1100" spc="5" dirty="0">
                <a:latin typeface="Verdana"/>
                <a:cs typeface="Verdana"/>
              </a:rPr>
              <a:t>т</a:t>
            </a:r>
            <a:r>
              <a:rPr sz="1100" spc="20" dirty="0">
                <a:latin typeface="Verdana"/>
                <a:cs typeface="Verdana"/>
              </a:rPr>
              <a:t>ся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058915" y="1687449"/>
            <a:ext cx="272415" cy="4775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  <a:p>
            <a:pPr marL="20320">
              <a:lnSpc>
                <a:spcPct val="100000"/>
              </a:lnSpc>
              <a:spcBef>
                <a:spcPts val="3840"/>
              </a:spcBef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  <a:p>
            <a:pPr marL="20955">
              <a:lnSpc>
                <a:spcPct val="100000"/>
              </a:lnSpc>
              <a:spcBef>
                <a:spcPts val="1280"/>
              </a:spcBef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  <a:p>
            <a:pPr marL="13970">
              <a:lnSpc>
                <a:spcPts val="5000"/>
              </a:lnSpc>
              <a:spcBef>
                <a:spcPts val="1395"/>
              </a:spcBef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  <a:p>
            <a:pPr marL="12700">
              <a:lnSpc>
                <a:spcPts val="4880"/>
              </a:lnSpc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  <a:p>
            <a:pPr marL="13970">
              <a:lnSpc>
                <a:spcPts val="5160"/>
              </a:lnSpc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654408" y="1068451"/>
            <a:ext cx="2635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0" dirty="0">
                <a:latin typeface="Verdana"/>
                <a:cs typeface="Verdana"/>
              </a:rPr>
              <a:t>‘’</a:t>
            </a:r>
            <a:endParaRPr sz="4400">
              <a:latin typeface="Verdana"/>
              <a:cs typeface="Verdan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492242" y="0"/>
            <a:ext cx="50800" cy="6858000"/>
          </a:xfrm>
          <a:custGeom>
            <a:avLst/>
            <a:gdLst/>
            <a:ahLst/>
            <a:cxnLst/>
            <a:rect l="l" t="t" r="r" b="b"/>
            <a:pathLst>
              <a:path w="50800" h="6858000">
                <a:moveTo>
                  <a:pt x="50800" y="0"/>
                </a:moveTo>
                <a:lnTo>
                  <a:pt x="0" y="0"/>
                </a:lnTo>
                <a:lnTo>
                  <a:pt x="0" y="6858000"/>
                </a:lnTo>
                <a:lnTo>
                  <a:pt x="50800" y="6858000"/>
                </a:lnTo>
                <a:lnTo>
                  <a:pt x="50800" y="0"/>
                </a:lnTo>
                <a:close/>
              </a:path>
            </a:pathLst>
          </a:custGeom>
          <a:solidFill>
            <a:srgbClr val="E1096B">
              <a:alpha val="7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3151" y="5801664"/>
            <a:ext cx="4258945" cy="64897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7940" marR="340360">
              <a:lnSpc>
                <a:spcPct val="80000"/>
              </a:lnSpc>
              <a:spcBef>
                <a:spcPts val="355"/>
              </a:spcBef>
            </a:pPr>
            <a:r>
              <a:rPr sz="1050" spc="-30" dirty="0">
                <a:solidFill>
                  <a:srgbClr val="FFFFFF"/>
                </a:solidFill>
                <a:latin typeface="Verdana"/>
                <a:cs typeface="Verdana"/>
              </a:rPr>
              <a:t>https://stav.aif.ru/incidents/details/razbilas_o_skaly_v_che </a:t>
            </a:r>
            <a:r>
              <a:rPr sz="105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geme_kto_vinovat_v_tragedii_na_roupdzhampinge_v_kbr</a:t>
            </a:r>
            <a:endParaRPr sz="10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050" spc="-45" dirty="0">
                <a:solidFill>
                  <a:srgbClr val="FFFFFF"/>
                </a:solidFill>
                <a:latin typeface="Verdana"/>
                <a:cs typeface="Verdana"/>
              </a:rPr>
              <a:t>https://</a:t>
            </a:r>
            <a:r>
              <a:rPr sz="1050" spc="-45" dirty="0">
                <a:solidFill>
                  <a:srgbClr val="FFFFFF"/>
                </a:solidFill>
                <a:latin typeface="Verdana"/>
                <a:cs typeface="Verdana"/>
                <a:hlinkClick r:id="rId2"/>
              </a:rPr>
              <a:t>www.gazeta.ru/social/news/2021/10/10/n_16668745.shtml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656" y="424855"/>
            <a:ext cx="4524375" cy="1412875"/>
          </a:xfrm>
          <a:prstGeom prst="rect">
            <a:avLst/>
          </a:prstGeom>
        </p:spPr>
        <p:txBody>
          <a:bodyPr vert="horz" wrap="square" lIns="0" tIns="294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20"/>
              </a:spcBef>
            </a:pPr>
            <a:r>
              <a:rPr sz="4400" spc="490" dirty="0">
                <a:solidFill>
                  <a:srgbClr val="FFFFFF"/>
                </a:solidFill>
              </a:rPr>
              <a:t>Роупджампинг</a:t>
            </a:r>
            <a:endParaRPr sz="4400"/>
          </a:p>
          <a:p>
            <a:pPr marL="78105">
              <a:lnSpc>
                <a:spcPct val="100000"/>
              </a:lnSpc>
              <a:spcBef>
                <a:spcPts val="1019"/>
              </a:spcBef>
            </a:pPr>
            <a:r>
              <a:rPr sz="2000" spc="190" dirty="0">
                <a:solidFill>
                  <a:srgbClr val="FFFFFF"/>
                </a:solidFill>
              </a:rPr>
              <a:t>Несчастные</a:t>
            </a:r>
            <a:r>
              <a:rPr sz="2000" spc="-155" dirty="0">
                <a:solidFill>
                  <a:srgbClr val="FFFFFF"/>
                </a:solidFill>
              </a:rPr>
              <a:t> </a:t>
            </a:r>
            <a:r>
              <a:rPr sz="2000" spc="175" dirty="0">
                <a:solidFill>
                  <a:srgbClr val="FFFFFF"/>
                </a:solidFill>
              </a:rPr>
              <a:t>случаи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1576197" y="2172048"/>
            <a:ext cx="4701540" cy="269748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400" spc="-114" dirty="0">
                <a:solidFill>
                  <a:srgbClr val="FFFFFF"/>
                </a:solidFill>
                <a:latin typeface="Verdana"/>
                <a:cs typeface="Verdana"/>
              </a:rPr>
              <a:t>02.05.2021</a:t>
            </a:r>
            <a:endParaRPr sz="1400">
              <a:latin typeface="Verdana"/>
              <a:cs typeface="Verdana"/>
            </a:endParaRPr>
          </a:p>
          <a:p>
            <a:pPr marL="12700" marR="243204">
              <a:lnSpc>
                <a:spcPct val="100000"/>
              </a:lnSpc>
              <a:spcBef>
                <a:spcPts val="790"/>
              </a:spcBef>
            </a:pP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Девуш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ка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уда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600" b="1" spc="8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b="1" spc="1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ась</a:t>
            </a:r>
            <a:r>
              <a:rPr sz="16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об</a:t>
            </a:r>
            <a:r>
              <a:rPr sz="16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1600" b="1" spc="7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600" b="1" spc="20" dirty="0">
                <a:solidFill>
                  <a:srgbClr val="FFFFFF"/>
                </a:solidFill>
                <a:latin typeface="Tahoma"/>
                <a:cs typeface="Tahoma"/>
              </a:rPr>
              <a:t>мл</a:t>
            </a:r>
            <a:r>
              <a:rPr sz="1600" b="1" spc="30" dirty="0">
                <a:solidFill>
                  <a:srgbClr val="FFFFFF"/>
                </a:solidFill>
                <a:latin typeface="Tahoma"/>
                <a:cs typeface="Tahoma"/>
              </a:rPr>
              <a:t>ю</a:t>
            </a:r>
            <a:r>
              <a:rPr sz="1600" spc="-24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кара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н 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стра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хо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вки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про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тя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нул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ее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несколько</a:t>
            </a:r>
            <a:r>
              <a:rPr sz="16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метр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в 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6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земл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600" spc="-24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сле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65" dirty="0">
                <a:solidFill>
                  <a:srgbClr val="FFFFFF"/>
                </a:solidFill>
                <a:latin typeface="Tahoma"/>
                <a:cs typeface="Tahoma"/>
              </a:rPr>
              <a:t>вре</a:t>
            </a:r>
            <a:r>
              <a:rPr sz="1600" b="1" spc="35" dirty="0">
                <a:solidFill>
                  <a:srgbClr val="FFFFFF"/>
                </a:solidFill>
                <a:latin typeface="Tahoma"/>
                <a:cs typeface="Tahoma"/>
              </a:rPr>
              <a:t>залась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600" b="1" spc="2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заграждение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5"/>
              </a:spcBef>
            </a:pPr>
            <a:r>
              <a:rPr sz="1400" spc="-170" dirty="0">
                <a:solidFill>
                  <a:srgbClr val="FFFFFF"/>
                </a:solidFill>
                <a:latin typeface="Verdana"/>
                <a:cs typeface="Verdana"/>
              </a:rPr>
              <a:t>10.10.2021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Дли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верёв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была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расс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ч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та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неверно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экстр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малка</a:t>
            </a:r>
            <a:r>
              <a:rPr sz="16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уда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600" b="1" spc="8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b="1" spc="1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ась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головой</a:t>
            </a:r>
            <a:r>
              <a:rPr sz="16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5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6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10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600" b="1" spc="3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600" b="1" spc="2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600" b="1" spc="15" dirty="0">
                <a:solidFill>
                  <a:srgbClr val="FFFFFF"/>
                </a:solidFill>
                <a:latin typeface="Tahoma"/>
                <a:cs typeface="Tahoma"/>
              </a:rPr>
              <a:t>лы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29234" y="4181347"/>
            <a:ext cx="892810" cy="892810"/>
            <a:chOff x="429234" y="4181347"/>
            <a:chExt cx="892810" cy="89281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060" y="4232147"/>
              <a:ext cx="790956" cy="79095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4634" y="4206747"/>
              <a:ext cx="842010" cy="842010"/>
            </a:xfrm>
            <a:custGeom>
              <a:avLst/>
              <a:gdLst/>
              <a:ahLst/>
              <a:cxnLst/>
              <a:rect l="l" t="t" r="r" b="b"/>
              <a:pathLst>
                <a:path w="842010" h="842010">
                  <a:moveTo>
                    <a:pt x="421106" y="0"/>
                  </a:moveTo>
                  <a:lnTo>
                    <a:pt x="464121" y="2031"/>
                  </a:lnTo>
                  <a:lnTo>
                    <a:pt x="506031" y="8381"/>
                  </a:lnTo>
                  <a:lnTo>
                    <a:pt x="546112" y="18922"/>
                  </a:lnTo>
                  <a:lnTo>
                    <a:pt x="584936" y="32893"/>
                  </a:lnTo>
                  <a:lnTo>
                    <a:pt x="621791" y="50672"/>
                  </a:lnTo>
                  <a:lnTo>
                    <a:pt x="656450" y="71881"/>
                  </a:lnTo>
                  <a:lnTo>
                    <a:pt x="688975" y="96265"/>
                  </a:lnTo>
                  <a:lnTo>
                    <a:pt x="718477" y="123316"/>
                  </a:lnTo>
                  <a:lnTo>
                    <a:pt x="745934" y="153288"/>
                  </a:lnTo>
                  <a:lnTo>
                    <a:pt x="770026" y="185800"/>
                  </a:lnTo>
                  <a:lnTo>
                    <a:pt x="791108" y="220344"/>
                  </a:lnTo>
                  <a:lnTo>
                    <a:pt x="808901" y="257301"/>
                  </a:lnTo>
                  <a:lnTo>
                    <a:pt x="822858" y="296037"/>
                  </a:lnTo>
                  <a:lnTo>
                    <a:pt x="833399" y="336169"/>
                  </a:lnTo>
                  <a:lnTo>
                    <a:pt x="839749" y="378078"/>
                  </a:lnTo>
                  <a:lnTo>
                    <a:pt x="841781" y="421131"/>
                  </a:lnTo>
                  <a:lnTo>
                    <a:pt x="839749" y="464057"/>
                  </a:lnTo>
                  <a:lnTo>
                    <a:pt x="833399" y="505968"/>
                  </a:lnTo>
                  <a:lnTo>
                    <a:pt x="822858" y="546100"/>
                  </a:lnTo>
                  <a:lnTo>
                    <a:pt x="808901" y="584962"/>
                  </a:lnTo>
                  <a:lnTo>
                    <a:pt x="791108" y="621791"/>
                  </a:lnTo>
                  <a:lnTo>
                    <a:pt x="770026" y="656335"/>
                  </a:lnTo>
                  <a:lnTo>
                    <a:pt x="745883" y="688975"/>
                  </a:lnTo>
                  <a:lnTo>
                    <a:pt x="718477" y="718438"/>
                  </a:lnTo>
                  <a:lnTo>
                    <a:pt x="688975" y="745870"/>
                  </a:lnTo>
                  <a:lnTo>
                    <a:pt x="656361" y="770001"/>
                  </a:lnTo>
                  <a:lnTo>
                    <a:pt x="621791" y="791082"/>
                  </a:lnTo>
                  <a:lnTo>
                    <a:pt x="584936" y="808863"/>
                  </a:lnTo>
                  <a:lnTo>
                    <a:pt x="546112" y="822832"/>
                  </a:lnTo>
                  <a:lnTo>
                    <a:pt x="506031" y="833374"/>
                  </a:lnTo>
                  <a:lnTo>
                    <a:pt x="464121" y="839724"/>
                  </a:lnTo>
                  <a:lnTo>
                    <a:pt x="421106" y="841756"/>
                  </a:lnTo>
                  <a:lnTo>
                    <a:pt x="378091" y="839724"/>
                  </a:lnTo>
                  <a:lnTo>
                    <a:pt x="336194" y="833374"/>
                  </a:lnTo>
                  <a:lnTo>
                    <a:pt x="296100" y="822832"/>
                  </a:lnTo>
                  <a:lnTo>
                    <a:pt x="257289" y="808863"/>
                  </a:lnTo>
                  <a:lnTo>
                    <a:pt x="220433" y="791082"/>
                  </a:lnTo>
                  <a:lnTo>
                    <a:pt x="185851" y="770001"/>
                  </a:lnTo>
                  <a:lnTo>
                    <a:pt x="153314" y="745870"/>
                  </a:lnTo>
                  <a:lnTo>
                    <a:pt x="123329" y="718438"/>
                  </a:lnTo>
                  <a:lnTo>
                    <a:pt x="96354" y="688975"/>
                  </a:lnTo>
                  <a:lnTo>
                    <a:pt x="71856" y="656463"/>
                  </a:lnTo>
                  <a:lnTo>
                    <a:pt x="50711" y="621791"/>
                  </a:lnTo>
                  <a:lnTo>
                    <a:pt x="32931" y="584962"/>
                  </a:lnTo>
                  <a:lnTo>
                    <a:pt x="18999" y="546100"/>
                  </a:lnTo>
                  <a:lnTo>
                    <a:pt x="8458" y="505968"/>
                  </a:lnTo>
                  <a:lnTo>
                    <a:pt x="2108" y="464057"/>
                  </a:lnTo>
                  <a:lnTo>
                    <a:pt x="0" y="420877"/>
                  </a:lnTo>
                  <a:lnTo>
                    <a:pt x="2108" y="378078"/>
                  </a:lnTo>
                  <a:lnTo>
                    <a:pt x="8458" y="336169"/>
                  </a:lnTo>
                  <a:lnTo>
                    <a:pt x="18999" y="296037"/>
                  </a:lnTo>
                  <a:lnTo>
                    <a:pt x="32931" y="257301"/>
                  </a:lnTo>
                  <a:lnTo>
                    <a:pt x="50711" y="220344"/>
                  </a:lnTo>
                  <a:lnTo>
                    <a:pt x="71856" y="185800"/>
                  </a:lnTo>
                  <a:lnTo>
                    <a:pt x="96291" y="153288"/>
                  </a:lnTo>
                  <a:lnTo>
                    <a:pt x="123329" y="123316"/>
                  </a:lnTo>
                  <a:lnTo>
                    <a:pt x="153314" y="96265"/>
                  </a:lnTo>
                  <a:lnTo>
                    <a:pt x="185762" y="71881"/>
                  </a:lnTo>
                  <a:lnTo>
                    <a:pt x="220433" y="50672"/>
                  </a:lnTo>
                  <a:lnTo>
                    <a:pt x="257289" y="32893"/>
                  </a:lnTo>
                  <a:lnTo>
                    <a:pt x="296100" y="18922"/>
                  </a:lnTo>
                  <a:lnTo>
                    <a:pt x="336194" y="8381"/>
                  </a:lnTo>
                  <a:lnTo>
                    <a:pt x="378091" y="2031"/>
                  </a:lnTo>
                  <a:lnTo>
                    <a:pt x="421106" y="0"/>
                  </a:lnTo>
                  <a:close/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29234" y="2573527"/>
            <a:ext cx="894715" cy="894715"/>
            <a:chOff x="429234" y="2573527"/>
            <a:chExt cx="894715" cy="89471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488" y="2624327"/>
              <a:ext cx="797051" cy="79324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54634" y="2598927"/>
              <a:ext cx="843915" cy="843915"/>
            </a:xfrm>
            <a:custGeom>
              <a:avLst/>
              <a:gdLst/>
              <a:ahLst/>
              <a:cxnLst/>
              <a:rect l="l" t="t" r="r" b="b"/>
              <a:pathLst>
                <a:path w="843915" h="843914">
                  <a:moveTo>
                    <a:pt x="421906" y="0"/>
                  </a:moveTo>
                  <a:lnTo>
                    <a:pt x="464921" y="2032"/>
                  </a:lnTo>
                  <a:lnTo>
                    <a:pt x="506793" y="8382"/>
                  </a:lnTo>
                  <a:lnTo>
                    <a:pt x="547319" y="18923"/>
                  </a:lnTo>
                  <a:lnTo>
                    <a:pt x="585825" y="32893"/>
                  </a:lnTo>
                  <a:lnTo>
                    <a:pt x="623023" y="51181"/>
                  </a:lnTo>
                  <a:lnTo>
                    <a:pt x="657555" y="72136"/>
                  </a:lnTo>
                  <a:lnTo>
                    <a:pt x="690016" y="96138"/>
                  </a:lnTo>
                  <a:lnTo>
                    <a:pt x="720077" y="123317"/>
                  </a:lnTo>
                  <a:lnTo>
                    <a:pt x="747115" y="153288"/>
                  </a:lnTo>
                  <a:lnTo>
                    <a:pt x="771601" y="185800"/>
                  </a:lnTo>
                  <a:lnTo>
                    <a:pt x="792721" y="220852"/>
                  </a:lnTo>
                  <a:lnTo>
                    <a:pt x="810488" y="257683"/>
                  </a:lnTo>
                  <a:lnTo>
                    <a:pt x="824382" y="296545"/>
                  </a:lnTo>
                  <a:lnTo>
                    <a:pt x="834923" y="336931"/>
                  </a:lnTo>
                  <a:lnTo>
                    <a:pt x="841273" y="378841"/>
                  </a:lnTo>
                  <a:lnTo>
                    <a:pt x="843432" y="421894"/>
                  </a:lnTo>
                  <a:lnTo>
                    <a:pt x="841273" y="464947"/>
                  </a:lnTo>
                  <a:lnTo>
                    <a:pt x="834923" y="506730"/>
                  </a:lnTo>
                  <a:lnTo>
                    <a:pt x="824382" y="547243"/>
                  </a:lnTo>
                  <a:lnTo>
                    <a:pt x="810488" y="585724"/>
                  </a:lnTo>
                  <a:lnTo>
                    <a:pt x="792721" y="622935"/>
                  </a:lnTo>
                  <a:lnTo>
                    <a:pt x="771550" y="657606"/>
                  </a:lnTo>
                  <a:lnTo>
                    <a:pt x="747115" y="690118"/>
                  </a:lnTo>
                  <a:lnTo>
                    <a:pt x="720077" y="720089"/>
                  </a:lnTo>
                  <a:lnTo>
                    <a:pt x="690092" y="747141"/>
                  </a:lnTo>
                  <a:lnTo>
                    <a:pt x="657644" y="771525"/>
                  </a:lnTo>
                  <a:lnTo>
                    <a:pt x="622935" y="792734"/>
                  </a:lnTo>
                  <a:lnTo>
                    <a:pt x="585711" y="810513"/>
                  </a:lnTo>
                  <a:lnTo>
                    <a:pt x="547319" y="824357"/>
                  </a:lnTo>
                  <a:lnTo>
                    <a:pt x="506793" y="834898"/>
                  </a:lnTo>
                  <a:lnTo>
                    <a:pt x="464921" y="841248"/>
                  </a:lnTo>
                  <a:lnTo>
                    <a:pt x="421906" y="843407"/>
                  </a:lnTo>
                  <a:lnTo>
                    <a:pt x="378891" y="841248"/>
                  </a:lnTo>
                  <a:lnTo>
                    <a:pt x="337019" y="834898"/>
                  </a:lnTo>
                  <a:lnTo>
                    <a:pt x="296532" y="824357"/>
                  </a:lnTo>
                  <a:lnTo>
                    <a:pt x="257683" y="810513"/>
                  </a:lnTo>
                  <a:lnTo>
                    <a:pt x="220891" y="792734"/>
                  </a:lnTo>
                  <a:lnTo>
                    <a:pt x="185813" y="771525"/>
                  </a:lnTo>
                  <a:lnTo>
                    <a:pt x="153314" y="747141"/>
                  </a:lnTo>
                  <a:lnTo>
                    <a:pt x="123329" y="720089"/>
                  </a:lnTo>
                  <a:lnTo>
                    <a:pt x="96227" y="689991"/>
                  </a:lnTo>
                  <a:lnTo>
                    <a:pt x="72199" y="657479"/>
                  </a:lnTo>
                  <a:lnTo>
                    <a:pt x="51142" y="623062"/>
                  </a:lnTo>
                  <a:lnTo>
                    <a:pt x="32969" y="585851"/>
                  </a:lnTo>
                  <a:lnTo>
                    <a:pt x="18999" y="547243"/>
                  </a:lnTo>
                  <a:lnTo>
                    <a:pt x="8445" y="506730"/>
                  </a:lnTo>
                  <a:lnTo>
                    <a:pt x="2108" y="464947"/>
                  </a:lnTo>
                  <a:lnTo>
                    <a:pt x="0" y="421639"/>
                  </a:lnTo>
                  <a:lnTo>
                    <a:pt x="2108" y="378841"/>
                  </a:lnTo>
                  <a:lnTo>
                    <a:pt x="8445" y="336931"/>
                  </a:lnTo>
                  <a:lnTo>
                    <a:pt x="18986" y="296545"/>
                  </a:lnTo>
                  <a:lnTo>
                    <a:pt x="32969" y="257556"/>
                  </a:lnTo>
                  <a:lnTo>
                    <a:pt x="51142" y="220725"/>
                  </a:lnTo>
                  <a:lnTo>
                    <a:pt x="72161" y="185927"/>
                  </a:lnTo>
                  <a:lnTo>
                    <a:pt x="96227" y="153416"/>
                  </a:lnTo>
                  <a:lnTo>
                    <a:pt x="123329" y="123317"/>
                  </a:lnTo>
                  <a:lnTo>
                    <a:pt x="153390" y="96138"/>
                  </a:lnTo>
                  <a:lnTo>
                    <a:pt x="185902" y="72136"/>
                  </a:lnTo>
                  <a:lnTo>
                    <a:pt x="220789" y="51181"/>
                  </a:lnTo>
                  <a:lnTo>
                    <a:pt x="257568" y="32893"/>
                  </a:lnTo>
                  <a:lnTo>
                    <a:pt x="296532" y="18923"/>
                  </a:lnTo>
                  <a:lnTo>
                    <a:pt x="337019" y="8382"/>
                  </a:lnTo>
                  <a:lnTo>
                    <a:pt x="378891" y="2032"/>
                  </a:lnTo>
                  <a:lnTo>
                    <a:pt x="421906" y="0"/>
                  </a:lnTo>
                  <a:close/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41592" y="0"/>
            <a:ext cx="5550408" cy="685799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1604117" y="6440830"/>
            <a:ext cx="2070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80" dirty="0">
                <a:solidFill>
                  <a:srgbClr val="FFFFFF"/>
                </a:solidFill>
                <a:latin typeface="Verdana"/>
                <a:cs typeface="Verdana"/>
              </a:rPr>
              <a:t>14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613906" y="0"/>
            <a:ext cx="50800" cy="6858000"/>
          </a:xfrm>
          <a:custGeom>
            <a:avLst/>
            <a:gdLst/>
            <a:ahLst/>
            <a:cxnLst/>
            <a:rect l="l" t="t" r="r" b="b"/>
            <a:pathLst>
              <a:path w="50800" h="6858000">
                <a:moveTo>
                  <a:pt x="50800" y="0"/>
                </a:moveTo>
                <a:lnTo>
                  <a:pt x="0" y="0"/>
                </a:lnTo>
                <a:lnTo>
                  <a:pt x="0" y="6858000"/>
                </a:lnTo>
                <a:lnTo>
                  <a:pt x="50800" y="6858000"/>
                </a:lnTo>
                <a:lnTo>
                  <a:pt x="50800" y="0"/>
                </a:lnTo>
                <a:close/>
              </a:path>
            </a:pathLst>
          </a:custGeom>
          <a:solidFill>
            <a:srgbClr val="E1096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38543" y="0"/>
            <a:ext cx="5553710" cy="6858000"/>
            <a:chOff x="6638543" y="0"/>
            <a:chExt cx="55537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58355" y="0"/>
              <a:ext cx="5533644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638543" y="30480"/>
              <a:ext cx="5553710" cy="6827520"/>
            </a:xfrm>
            <a:custGeom>
              <a:avLst/>
              <a:gdLst/>
              <a:ahLst/>
              <a:cxnLst/>
              <a:rect l="l" t="t" r="r" b="b"/>
              <a:pathLst>
                <a:path w="5553709" h="6827520">
                  <a:moveTo>
                    <a:pt x="5553456" y="6827517"/>
                  </a:moveTo>
                  <a:lnTo>
                    <a:pt x="5553456" y="0"/>
                  </a:lnTo>
                  <a:lnTo>
                    <a:pt x="0" y="0"/>
                  </a:lnTo>
                  <a:lnTo>
                    <a:pt x="0" y="6827517"/>
                  </a:lnTo>
                  <a:lnTo>
                    <a:pt x="5553456" y="6827517"/>
                  </a:lnTo>
                  <a:close/>
                </a:path>
              </a:pathLst>
            </a:custGeom>
            <a:solidFill>
              <a:srgbClr val="252525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307326" y="726186"/>
            <a:ext cx="29495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450" dirty="0">
                <a:solidFill>
                  <a:srgbClr val="FFFFFF"/>
                </a:solidFill>
              </a:rPr>
              <a:t>Опа</a:t>
            </a:r>
            <a:r>
              <a:rPr sz="4000" spc="330" dirty="0">
                <a:solidFill>
                  <a:srgbClr val="FFFFFF"/>
                </a:solidFill>
              </a:rPr>
              <a:t>с</a:t>
            </a:r>
            <a:r>
              <a:rPr sz="4000" spc="380" dirty="0">
                <a:solidFill>
                  <a:srgbClr val="FFFFFF"/>
                </a:solidFill>
              </a:rPr>
              <a:t>ности</a:t>
            </a:r>
            <a:endParaRPr sz="4000"/>
          </a:p>
        </p:txBody>
      </p:sp>
      <p:sp>
        <p:nvSpPr>
          <p:cNvPr id="6" name="object 6"/>
          <p:cNvSpPr txBox="1"/>
          <p:nvPr/>
        </p:nvSpPr>
        <p:spPr>
          <a:xfrm>
            <a:off x="7926705" y="1479550"/>
            <a:ext cx="2456815" cy="109347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40005">
              <a:lnSpc>
                <a:spcPct val="80000"/>
              </a:lnSpc>
              <a:spcBef>
                <a:spcPts val="530"/>
              </a:spcBef>
            </a:pP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Падение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ль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ш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ой 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высоты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Погребе</a:t>
            </a:r>
            <a:r>
              <a:rPr sz="1800" spc="7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живо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26705" y="5513019"/>
            <a:ext cx="2844800" cy="73914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30"/>
              </a:spcBef>
            </a:pP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Уд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ш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подзе</a:t>
            </a:r>
            <a:r>
              <a:rPr sz="1800" spc="8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ных  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друг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120" dirty="0">
                <a:solidFill>
                  <a:srgbClr val="FFFFFF"/>
                </a:solidFill>
                <a:latin typeface="Verdana"/>
                <a:cs typeface="Verdana"/>
              </a:rPr>
              <a:t>х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ных  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веществ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26705" y="2977388"/>
            <a:ext cx="28536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Повы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ш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енн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8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ради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ция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26705" y="3647694"/>
            <a:ext cx="2659380" cy="51943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30"/>
              </a:spcBef>
            </a:pPr>
            <a:r>
              <a:rPr sz="1800" spc="19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зличные</a:t>
            </a:r>
            <a:r>
              <a:rPr sz="18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пере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ломы  </a:t>
            </a:r>
            <a:r>
              <a:rPr sz="1800" spc="8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ушибы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р.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26705" y="4593717"/>
            <a:ext cx="3013075" cy="51943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30"/>
              </a:spcBef>
            </a:pPr>
            <a:r>
              <a:rPr sz="1800" spc="9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800" spc="8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800" spc="70" dirty="0">
                <a:solidFill>
                  <a:srgbClr val="FFFFFF"/>
                </a:solidFill>
                <a:latin typeface="Verdana"/>
                <a:cs typeface="Verdana"/>
              </a:rPr>
              <a:t>рс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л</a:t>
            </a:r>
            <a:r>
              <a:rPr sz="18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пе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ц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объект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270" dirty="0">
                <a:solidFill>
                  <a:srgbClr val="FFFFFF"/>
                </a:solidFill>
                <a:latin typeface="Verdana"/>
                <a:cs typeface="Verdana"/>
              </a:rPr>
              <a:t>,  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охранные</a:t>
            </a:r>
            <a:r>
              <a:rPr sz="18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структуры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3587" y="4405884"/>
            <a:ext cx="464819" cy="46481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3587" y="2253995"/>
            <a:ext cx="464819" cy="46482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58216" y="4837182"/>
            <a:ext cx="5906770" cy="130238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2400" spc="40" dirty="0">
                <a:solidFill>
                  <a:srgbClr val="FFFFFF"/>
                </a:solidFill>
                <a:latin typeface="Verdana"/>
                <a:cs typeface="Verdana"/>
              </a:rPr>
              <a:t>Экскурсии</a:t>
            </a:r>
            <a:endParaRPr sz="2400">
              <a:latin typeface="Verdana"/>
              <a:cs typeface="Verdana"/>
            </a:endParaRPr>
          </a:p>
          <a:p>
            <a:pPr marL="12700" marR="5080">
              <a:lnSpc>
                <a:spcPts val="1340"/>
              </a:lnSpc>
              <a:spcBef>
                <a:spcPts val="869"/>
              </a:spcBef>
            </a:pPr>
            <a:r>
              <a:rPr sz="1400" spc="75" dirty="0">
                <a:solidFill>
                  <a:srgbClr val="FFFFFF"/>
                </a:solidFill>
                <a:latin typeface="Verdana"/>
                <a:cs typeface="Verdana"/>
              </a:rPr>
              <a:t>Всем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желающим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за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определённую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плату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предлагают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побывать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роли</a:t>
            </a:r>
            <a:r>
              <a:rPr sz="14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диггеров-путешественников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коллекторам. </a:t>
            </a:r>
            <a:r>
              <a:rPr sz="1400" spc="-4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Таки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экск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ии</a:t>
            </a:r>
            <a:r>
              <a:rPr sz="1400" spc="-21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4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как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яют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ргани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ры,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вп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лне  безопасны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58216" y="2601727"/>
            <a:ext cx="5792470" cy="1332230"/>
          </a:xfrm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90"/>
              </a:spcBef>
            </a:pPr>
            <a:r>
              <a:rPr sz="2400" spc="135" dirty="0">
                <a:solidFill>
                  <a:srgbClr val="FFFFFF"/>
                </a:solidFill>
                <a:latin typeface="Verdana"/>
                <a:cs typeface="Verdana"/>
              </a:rPr>
              <a:t>Мо</a:t>
            </a:r>
            <a:r>
              <a:rPr sz="2400" spc="105" dirty="0">
                <a:solidFill>
                  <a:srgbClr val="FFFFFF"/>
                </a:solidFill>
                <a:latin typeface="Verdana"/>
                <a:cs typeface="Verdana"/>
              </a:rPr>
              <a:t>л</a:t>
            </a:r>
            <a:r>
              <a:rPr sz="2400" spc="7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2400" spc="6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2400" spc="35" dirty="0">
                <a:solidFill>
                  <a:srgbClr val="FFFFFF"/>
                </a:solidFill>
                <a:latin typeface="Verdana"/>
                <a:cs typeface="Verdana"/>
              </a:rPr>
              <a:t>ёжная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240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2400" spc="-5" dirty="0">
                <a:solidFill>
                  <a:srgbClr val="FFFFFF"/>
                </a:solidFill>
                <a:latin typeface="Verdana"/>
                <a:cs typeface="Verdana"/>
              </a:rPr>
              <a:t>бкультура</a:t>
            </a:r>
            <a:endParaRPr sz="24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875"/>
              </a:spcBef>
            </a:pPr>
            <a:r>
              <a:rPr sz="1400" spc="75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4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гг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4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сслед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ют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7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8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ные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бъек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75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нке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-114" dirty="0">
                <a:solidFill>
                  <a:srgbClr val="FFFFFF"/>
                </a:solidFill>
                <a:latin typeface="Verdana"/>
                <a:cs typeface="Verdana"/>
              </a:rPr>
              <a:t>ы,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л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дцы, 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тоннели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метро,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водосточные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системы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пр.).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Молодёжь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манят </a:t>
            </a:r>
            <a:r>
              <a:rPr sz="1400" spc="-4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-4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ны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7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8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елья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щущени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паснос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8216" y="693855"/>
            <a:ext cx="3126105" cy="1252855"/>
          </a:xfrm>
          <a:prstGeom prst="rect">
            <a:avLst/>
          </a:prstGeom>
        </p:spPr>
        <p:txBody>
          <a:bodyPr vert="horz" wrap="square" lIns="0" tIns="248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sz="4000" spc="375" dirty="0">
                <a:solidFill>
                  <a:srgbClr val="FFFFFF"/>
                </a:solidFill>
                <a:latin typeface="Tahoma"/>
                <a:cs typeface="Tahoma"/>
              </a:rPr>
              <a:t>Диггерство</a:t>
            </a:r>
            <a:endParaRPr sz="4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800" spc="-235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8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ig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-95" dirty="0">
                <a:solidFill>
                  <a:srgbClr val="FFFFFF"/>
                </a:solidFill>
                <a:latin typeface="Verdana"/>
                <a:cs typeface="Verdana"/>
              </a:rPr>
              <a:t>ть)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3587" y="167639"/>
            <a:ext cx="665988" cy="667511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6613906" y="0"/>
            <a:ext cx="1025525" cy="6858000"/>
            <a:chOff x="6613906" y="0"/>
            <a:chExt cx="1025525" cy="6858000"/>
          </a:xfrm>
        </p:grpSpPr>
        <p:sp>
          <p:nvSpPr>
            <p:cNvPr id="18" name="object 18"/>
            <p:cNvSpPr/>
            <p:nvPr/>
          </p:nvSpPr>
          <p:spPr>
            <a:xfrm>
              <a:off x="7466838" y="1704594"/>
              <a:ext cx="12065" cy="4178300"/>
            </a:xfrm>
            <a:custGeom>
              <a:avLst/>
              <a:gdLst/>
              <a:ahLst/>
              <a:cxnLst/>
              <a:rect l="l" t="t" r="r" b="b"/>
              <a:pathLst>
                <a:path w="12065" h="4178300">
                  <a:moveTo>
                    <a:pt x="0" y="0"/>
                  </a:moveTo>
                  <a:lnTo>
                    <a:pt x="11810" y="4177766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613906" y="0"/>
              <a:ext cx="50800" cy="6858000"/>
            </a:xfrm>
            <a:custGeom>
              <a:avLst/>
              <a:gdLst/>
              <a:ahLst/>
              <a:cxnLst/>
              <a:rect l="l" t="t" r="r" b="b"/>
              <a:pathLst>
                <a:path w="50800" h="6858000">
                  <a:moveTo>
                    <a:pt x="508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50800" y="6858000"/>
                  </a:lnTo>
                  <a:lnTo>
                    <a:pt x="50800" y="0"/>
                  </a:lnTo>
                  <a:close/>
                </a:path>
              </a:pathLst>
            </a:custGeom>
            <a:solidFill>
              <a:srgbClr val="E109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03008" y="1519402"/>
              <a:ext cx="336067" cy="33606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03008" y="2261590"/>
              <a:ext cx="336067" cy="33606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03008" y="2977870"/>
              <a:ext cx="336067" cy="33759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03008" y="3671315"/>
              <a:ext cx="336067" cy="33756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03008" y="4640579"/>
              <a:ext cx="336067" cy="33604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03008" y="5580888"/>
              <a:ext cx="336067" cy="336067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1620881" y="6440830"/>
            <a:ext cx="1905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45" dirty="0">
                <a:solidFill>
                  <a:srgbClr val="FFFFFF"/>
                </a:solidFill>
                <a:latin typeface="Verdana"/>
                <a:cs typeface="Verdana"/>
              </a:rPr>
              <a:t>15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990" y="6477101"/>
            <a:ext cx="316357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40" dirty="0">
                <a:solidFill>
                  <a:srgbClr val="FFFFFF"/>
                </a:solidFill>
                <a:latin typeface="Verdana"/>
                <a:cs typeface="Verdana"/>
              </a:rPr>
              <a:t>https://</a:t>
            </a:r>
            <a:r>
              <a:rPr sz="1050" spc="-40" dirty="0">
                <a:solidFill>
                  <a:srgbClr val="FFFFFF"/>
                </a:solidFill>
                <a:latin typeface="Verdana"/>
                <a:cs typeface="Verdana"/>
                <a:hlinkClick r:id="rId2"/>
              </a:rPr>
              <a:t>www.fontanka.ru/2020/08/31/69449977/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8754" y="243332"/>
            <a:ext cx="344360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420" dirty="0">
                <a:solidFill>
                  <a:srgbClr val="FFFFFF"/>
                </a:solidFill>
              </a:rPr>
              <a:t>Диггерство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481990" y="6137554"/>
            <a:ext cx="268668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40" dirty="0">
                <a:solidFill>
                  <a:srgbClr val="FFFFFF"/>
                </a:solidFill>
                <a:latin typeface="Verdana"/>
                <a:cs typeface="Verdana"/>
              </a:rPr>
              <a:t>https://lenta.ru/news/2019/07/27/bloger/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8754" y="1072641"/>
            <a:ext cx="5146675" cy="172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40" dirty="0">
                <a:solidFill>
                  <a:srgbClr val="FFFFFF"/>
                </a:solidFill>
                <a:latin typeface="Verdana"/>
                <a:cs typeface="Verdana"/>
              </a:rPr>
              <a:t>Несч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стные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случаи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50">
              <a:latin typeface="Verdana"/>
              <a:cs typeface="Verdana"/>
            </a:endParaRPr>
          </a:p>
          <a:p>
            <a:pPr marL="1457325">
              <a:lnSpc>
                <a:spcPct val="100000"/>
              </a:lnSpc>
            </a:pPr>
            <a:r>
              <a:rPr sz="1800" spc="-105" dirty="0">
                <a:solidFill>
                  <a:srgbClr val="FFFFFF"/>
                </a:solidFill>
                <a:latin typeface="Verdana"/>
                <a:cs typeface="Verdana"/>
              </a:rPr>
              <a:t>27</a:t>
            </a:r>
            <a:r>
              <a:rPr sz="18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ию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ля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2019</a:t>
            </a: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года</a:t>
            </a:r>
            <a:endParaRPr sz="1800">
              <a:latin typeface="Verdana"/>
              <a:cs typeface="Verdana"/>
            </a:endParaRPr>
          </a:p>
          <a:p>
            <a:pPr marL="1457325">
              <a:lnSpc>
                <a:spcPct val="100000"/>
              </a:lnSpc>
              <a:spcBef>
                <a:spcPts val="1335"/>
              </a:spcBef>
            </a:pPr>
            <a:r>
              <a:rPr sz="1600" spc="11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ул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рный</a:t>
            </a:r>
            <a:r>
              <a:rPr sz="16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бл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огер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1600" b="1" spc="30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1600" b="1" spc="8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b="1" spc="65" dirty="0">
                <a:solidFill>
                  <a:srgbClr val="FFFFFF"/>
                </a:solidFill>
                <a:latin typeface="Tahoma"/>
                <a:cs typeface="Tahoma"/>
              </a:rPr>
              <a:t>б</a:t>
            </a:r>
            <a:endParaRPr sz="1600">
              <a:latin typeface="Tahoma"/>
              <a:cs typeface="Tahoma"/>
            </a:endParaRPr>
          </a:p>
          <a:p>
            <a:pPr marL="1457325">
              <a:lnSpc>
                <a:spcPct val="100000"/>
              </a:lnSpc>
            </a:pPr>
            <a:r>
              <a:rPr sz="1600" b="1" spc="2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35" dirty="0">
                <a:solidFill>
                  <a:srgbClr val="FFFFFF"/>
                </a:solidFill>
                <a:latin typeface="Tahoma"/>
                <a:cs typeface="Tahoma"/>
              </a:rPr>
              <a:t>колл</a:t>
            </a:r>
            <a:r>
              <a:rPr sz="1600" b="1" spc="7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600" b="1" spc="4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600" b="1" spc="2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600" b="1" spc="75" dirty="0">
                <a:solidFill>
                  <a:srgbClr val="FFFFFF"/>
                </a:solidFill>
                <a:latin typeface="Tahoma"/>
                <a:cs typeface="Tahoma"/>
              </a:rPr>
              <a:t>оре</a:t>
            </a:r>
            <a:r>
              <a:rPr sz="16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Сан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кт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600" spc="11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етер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урге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43480" y="3485634"/>
            <a:ext cx="4577080" cy="204152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sz="1800" spc="-49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вгуста</a:t>
            </a: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20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0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года</a:t>
            </a:r>
            <a:endParaRPr sz="1800">
              <a:latin typeface="Verdana"/>
              <a:cs typeface="Verdana"/>
            </a:endParaRPr>
          </a:p>
          <a:p>
            <a:pPr marL="12700" marR="67310">
              <a:lnSpc>
                <a:spcPct val="100000"/>
              </a:lnSpc>
              <a:spcBef>
                <a:spcPts val="1025"/>
              </a:spcBef>
            </a:pP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Утр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145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rgbClr val="FFFFFF"/>
                </a:solidFill>
                <a:latin typeface="Verdana"/>
                <a:cs typeface="Verdana"/>
              </a:rPr>
              <a:t>31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вгу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та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85" dirty="0">
                <a:solidFill>
                  <a:srgbClr val="FFFFFF"/>
                </a:solidFill>
                <a:latin typeface="Verdana"/>
                <a:cs typeface="Verdana"/>
              </a:rPr>
              <a:t>ш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ме</a:t>
            </a:r>
            <a:r>
              <a:rPr sz="1600" spc="85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ц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600" spc="80" dirty="0">
                <a:solidFill>
                  <a:srgbClr val="FFFFFF"/>
                </a:solidFill>
                <a:latin typeface="Verdana"/>
                <a:cs typeface="Verdana"/>
              </a:rPr>
              <a:t>ми 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мет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ро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«Ду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ск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600" spc="-270" dirty="0">
                <a:solidFill>
                  <a:srgbClr val="FFFFFF"/>
                </a:solidFill>
                <a:latin typeface="Verdana"/>
                <a:cs typeface="Verdana"/>
              </a:rPr>
              <a:t>»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95" dirty="0">
                <a:solidFill>
                  <a:srgbClr val="FFFFFF"/>
                </a:solidFill>
                <a:latin typeface="Verdana"/>
                <a:cs typeface="Verdana"/>
              </a:rPr>
              <a:t>«</a:t>
            </a:r>
            <a:r>
              <a:rPr sz="1600" spc="95" dirty="0">
                <a:solidFill>
                  <a:srgbClr val="FFFFFF"/>
                </a:solidFill>
                <a:latin typeface="Verdana"/>
                <a:cs typeface="Verdana"/>
              </a:rPr>
              <a:t>Ш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уш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ры</a:t>
            </a:r>
            <a:r>
              <a:rPr sz="1600" spc="-275" dirty="0">
                <a:solidFill>
                  <a:srgbClr val="FFFFFF"/>
                </a:solidFill>
                <a:latin typeface="Verdana"/>
                <a:cs typeface="Verdana"/>
              </a:rPr>
              <a:t>»</a:t>
            </a:r>
            <a:r>
              <a:rPr sz="1600" spc="-245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Электропоезд</a:t>
            </a:r>
            <a:r>
              <a:rPr sz="16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25" dirty="0">
                <a:solidFill>
                  <a:srgbClr val="FFFFFF"/>
                </a:solidFill>
                <a:latin typeface="Tahoma"/>
                <a:cs typeface="Tahoma"/>
              </a:rPr>
              <a:t>наехал</a:t>
            </a:r>
            <a:r>
              <a:rPr sz="16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3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6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тело</a:t>
            </a:r>
            <a:r>
              <a:rPr sz="16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5" dirty="0">
                <a:solidFill>
                  <a:srgbClr val="FFFFFF"/>
                </a:solidFill>
                <a:latin typeface="Tahoma"/>
                <a:cs typeface="Tahoma"/>
              </a:rPr>
              <a:t>22-летнего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600" b="1" spc="65" dirty="0">
                <a:solidFill>
                  <a:srgbClr val="FFFFFF"/>
                </a:solidFill>
                <a:latin typeface="Tahoma"/>
                <a:cs typeface="Tahoma"/>
              </a:rPr>
              <a:t>пе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те</a:t>
            </a:r>
            <a:r>
              <a:rPr sz="1600" b="1" spc="80" dirty="0">
                <a:solidFill>
                  <a:srgbClr val="FFFFFF"/>
                </a:solidFill>
                <a:latin typeface="Tahoma"/>
                <a:cs typeface="Tahoma"/>
              </a:rPr>
              <a:t>рб</a:t>
            </a:r>
            <a:r>
              <a:rPr sz="1600" b="1" spc="75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600" b="1" spc="70" dirty="0">
                <a:solidFill>
                  <a:srgbClr val="FFFFFF"/>
                </a:solidFill>
                <a:latin typeface="Tahoma"/>
                <a:cs typeface="Tahoma"/>
              </a:rPr>
              <a:t>ж</a:t>
            </a:r>
            <a:r>
              <a:rPr sz="1600" b="1" spc="75" dirty="0">
                <a:solidFill>
                  <a:srgbClr val="FFFFFF"/>
                </a:solidFill>
                <a:latin typeface="Tahoma"/>
                <a:cs typeface="Tahoma"/>
              </a:rPr>
              <a:t>ц</a:t>
            </a:r>
            <a:r>
              <a:rPr sz="1600" b="1" spc="-1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600" spc="-245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од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ной</a:t>
            </a:r>
            <a:r>
              <a:rPr sz="16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из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версий,</a:t>
            </a:r>
            <a:endParaRPr sz="1600">
              <a:latin typeface="Verdana"/>
              <a:cs typeface="Verdana"/>
            </a:endParaRPr>
          </a:p>
          <a:p>
            <a:pPr marL="12700" marR="253365">
              <a:lnSpc>
                <a:spcPct val="100000"/>
              </a:lnSpc>
            </a:pP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его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600" spc="9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гло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8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9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ть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ко</a:t>
            </a:r>
            <a:r>
              <a:rPr sz="1600" spc="145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сл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ден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я 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рет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ко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та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кт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ый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рель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80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0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ль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59701" y="4146296"/>
            <a:ext cx="1115695" cy="1098550"/>
            <a:chOff x="459701" y="4146296"/>
            <a:chExt cx="1115695" cy="109855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155" y="4163555"/>
              <a:ext cx="1069098" cy="106452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0539" y="4197096"/>
              <a:ext cx="1013460" cy="99669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85101" y="4171696"/>
              <a:ext cx="1064895" cy="1047750"/>
            </a:xfrm>
            <a:custGeom>
              <a:avLst/>
              <a:gdLst/>
              <a:ahLst/>
              <a:cxnLst/>
              <a:rect l="l" t="t" r="r" b="b"/>
              <a:pathLst>
                <a:path w="1064895" h="1047750">
                  <a:moveTo>
                    <a:pt x="532244" y="0"/>
                  </a:moveTo>
                  <a:lnTo>
                    <a:pt x="586816" y="2412"/>
                  </a:lnTo>
                  <a:lnTo>
                    <a:pt x="639343" y="10794"/>
                  </a:lnTo>
                  <a:lnTo>
                    <a:pt x="690473" y="23748"/>
                  </a:lnTo>
                  <a:lnTo>
                    <a:pt x="739241" y="41147"/>
                  </a:lnTo>
                  <a:lnTo>
                    <a:pt x="785914" y="63245"/>
                  </a:lnTo>
                  <a:lnTo>
                    <a:pt x="829729" y="89534"/>
                  </a:lnTo>
                  <a:lnTo>
                    <a:pt x="870496" y="119506"/>
                  </a:lnTo>
                  <a:lnTo>
                    <a:pt x="908469" y="153288"/>
                  </a:lnTo>
                  <a:lnTo>
                    <a:pt x="942632" y="190372"/>
                  </a:lnTo>
                  <a:lnTo>
                    <a:pt x="973493" y="230885"/>
                  </a:lnTo>
                  <a:lnTo>
                    <a:pt x="1000163" y="274192"/>
                  </a:lnTo>
                  <a:lnTo>
                    <a:pt x="1022769" y="319785"/>
                  </a:lnTo>
                  <a:lnTo>
                    <a:pt x="1040676" y="368172"/>
                  </a:lnTo>
                  <a:lnTo>
                    <a:pt x="1053630" y="418337"/>
                  </a:lnTo>
                  <a:lnTo>
                    <a:pt x="1061631" y="470407"/>
                  </a:lnTo>
                  <a:lnTo>
                    <a:pt x="1064552" y="523874"/>
                  </a:lnTo>
                  <a:lnTo>
                    <a:pt x="1061631" y="577341"/>
                  </a:lnTo>
                  <a:lnTo>
                    <a:pt x="1053630" y="629411"/>
                  </a:lnTo>
                  <a:lnTo>
                    <a:pt x="1040676" y="679957"/>
                  </a:lnTo>
                  <a:lnTo>
                    <a:pt x="1022769" y="727963"/>
                  </a:lnTo>
                  <a:lnTo>
                    <a:pt x="1000163" y="773937"/>
                  </a:lnTo>
                  <a:lnTo>
                    <a:pt x="973493" y="816863"/>
                  </a:lnTo>
                  <a:lnTo>
                    <a:pt x="942632" y="857376"/>
                  </a:lnTo>
                  <a:lnTo>
                    <a:pt x="908469" y="894460"/>
                  </a:lnTo>
                  <a:lnTo>
                    <a:pt x="870623" y="928115"/>
                  </a:lnTo>
                  <a:lnTo>
                    <a:pt x="829729" y="958595"/>
                  </a:lnTo>
                  <a:lnTo>
                    <a:pt x="785914" y="984503"/>
                  </a:lnTo>
                  <a:lnTo>
                    <a:pt x="739330" y="1006474"/>
                  </a:lnTo>
                  <a:lnTo>
                    <a:pt x="690473" y="1024508"/>
                  </a:lnTo>
                  <a:lnTo>
                    <a:pt x="639254" y="1036954"/>
                  </a:lnTo>
                  <a:lnTo>
                    <a:pt x="586816" y="1045336"/>
                  </a:lnTo>
                  <a:lnTo>
                    <a:pt x="532244" y="1047749"/>
                  </a:lnTo>
                  <a:lnTo>
                    <a:pt x="477672" y="1045336"/>
                  </a:lnTo>
                  <a:lnTo>
                    <a:pt x="425246" y="1036954"/>
                  </a:lnTo>
                  <a:lnTo>
                    <a:pt x="374015" y="1024508"/>
                  </a:lnTo>
                  <a:lnTo>
                    <a:pt x="325170" y="1006474"/>
                  </a:lnTo>
                  <a:lnTo>
                    <a:pt x="278638" y="984503"/>
                  </a:lnTo>
                  <a:lnTo>
                    <a:pt x="234797" y="958595"/>
                  </a:lnTo>
                  <a:lnTo>
                    <a:pt x="193928" y="928115"/>
                  </a:lnTo>
                  <a:lnTo>
                    <a:pt x="156044" y="894460"/>
                  </a:lnTo>
                  <a:lnTo>
                    <a:pt x="121843" y="857376"/>
                  </a:lnTo>
                  <a:lnTo>
                    <a:pt x="91020" y="816863"/>
                  </a:lnTo>
                  <a:lnTo>
                    <a:pt x="64312" y="773937"/>
                  </a:lnTo>
                  <a:lnTo>
                    <a:pt x="41770" y="727963"/>
                  </a:lnTo>
                  <a:lnTo>
                    <a:pt x="23787" y="679957"/>
                  </a:lnTo>
                  <a:lnTo>
                    <a:pt x="10833" y="629411"/>
                  </a:lnTo>
                  <a:lnTo>
                    <a:pt x="2920" y="577341"/>
                  </a:lnTo>
                  <a:lnTo>
                    <a:pt x="0" y="523747"/>
                  </a:lnTo>
                  <a:lnTo>
                    <a:pt x="2920" y="470407"/>
                  </a:lnTo>
                  <a:lnTo>
                    <a:pt x="10845" y="418337"/>
                  </a:lnTo>
                  <a:lnTo>
                    <a:pt x="23787" y="368172"/>
                  </a:lnTo>
                  <a:lnTo>
                    <a:pt x="41770" y="319785"/>
                  </a:lnTo>
                  <a:lnTo>
                    <a:pt x="64312" y="274192"/>
                  </a:lnTo>
                  <a:lnTo>
                    <a:pt x="90995" y="230885"/>
                  </a:lnTo>
                  <a:lnTo>
                    <a:pt x="121843" y="190372"/>
                  </a:lnTo>
                  <a:lnTo>
                    <a:pt x="156044" y="153288"/>
                  </a:lnTo>
                  <a:lnTo>
                    <a:pt x="193992" y="119506"/>
                  </a:lnTo>
                  <a:lnTo>
                    <a:pt x="234797" y="89534"/>
                  </a:lnTo>
                  <a:lnTo>
                    <a:pt x="278549" y="63245"/>
                  </a:lnTo>
                  <a:lnTo>
                    <a:pt x="325259" y="41147"/>
                  </a:lnTo>
                  <a:lnTo>
                    <a:pt x="374027" y="23748"/>
                  </a:lnTo>
                  <a:lnTo>
                    <a:pt x="425145" y="10794"/>
                  </a:lnTo>
                  <a:lnTo>
                    <a:pt x="477672" y="2412"/>
                  </a:lnTo>
                  <a:lnTo>
                    <a:pt x="532244" y="0"/>
                  </a:lnTo>
                  <a:close/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77811" y="0"/>
            <a:ext cx="5314188" cy="685799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1613260" y="6440830"/>
            <a:ext cx="1981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15" dirty="0">
                <a:solidFill>
                  <a:srgbClr val="FFFFFF"/>
                </a:solidFill>
                <a:latin typeface="Verdana"/>
                <a:cs typeface="Verdana"/>
              </a:rPr>
              <a:t>16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842506" y="0"/>
            <a:ext cx="50800" cy="6858000"/>
          </a:xfrm>
          <a:custGeom>
            <a:avLst/>
            <a:gdLst/>
            <a:ahLst/>
            <a:cxnLst/>
            <a:rect l="l" t="t" r="r" b="b"/>
            <a:pathLst>
              <a:path w="50800" h="6858000">
                <a:moveTo>
                  <a:pt x="50800" y="0"/>
                </a:moveTo>
                <a:lnTo>
                  <a:pt x="0" y="0"/>
                </a:lnTo>
                <a:lnTo>
                  <a:pt x="0" y="6858000"/>
                </a:lnTo>
                <a:lnTo>
                  <a:pt x="50800" y="6858000"/>
                </a:lnTo>
                <a:lnTo>
                  <a:pt x="50800" y="0"/>
                </a:lnTo>
                <a:close/>
              </a:path>
            </a:pathLst>
          </a:custGeom>
          <a:solidFill>
            <a:srgbClr val="E10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442950" y="1773427"/>
            <a:ext cx="1226820" cy="1225550"/>
            <a:chOff x="442950" y="1773427"/>
            <a:chExt cx="1226820" cy="1225550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3775" y="1824227"/>
              <a:ext cx="1124712" cy="112318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68350" y="1798827"/>
              <a:ext cx="1176020" cy="1174750"/>
            </a:xfrm>
            <a:custGeom>
              <a:avLst/>
              <a:gdLst/>
              <a:ahLst/>
              <a:cxnLst/>
              <a:rect l="l" t="t" r="r" b="b"/>
              <a:pathLst>
                <a:path w="1176020" h="1174750">
                  <a:moveTo>
                    <a:pt x="587794" y="0"/>
                  </a:moveTo>
                  <a:lnTo>
                    <a:pt x="647915" y="2921"/>
                  </a:lnTo>
                  <a:lnTo>
                    <a:pt x="706437" y="12064"/>
                  </a:lnTo>
                  <a:lnTo>
                    <a:pt x="762774" y="26543"/>
                  </a:lnTo>
                  <a:lnTo>
                    <a:pt x="816762" y="45974"/>
                  </a:lnTo>
                  <a:lnTo>
                    <a:pt x="868324" y="70993"/>
                  </a:lnTo>
                  <a:lnTo>
                    <a:pt x="916330" y="100330"/>
                  </a:lnTo>
                  <a:lnTo>
                    <a:pt x="961923" y="133985"/>
                  </a:lnTo>
                  <a:lnTo>
                    <a:pt x="1003452" y="172085"/>
                  </a:lnTo>
                  <a:lnTo>
                    <a:pt x="1041552" y="213613"/>
                  </a:lnTo>
                  <a:lnTo>
                    <a:pt x="1075207" y="258825"/>
                  </a:lnTo>
                  <a:lnTo>
                    <a:pt x="1104671" y="307339"/>
                  </a:lnTo>
                  <a:lnTo>
                    <a:pt x="1129563" y="358775"/>
                  </a:lnTo>
                  <a:lnTo>
                    <a:pt x="1149121" y="412750"/>
                  </a:lnTo>
                  <a:lnTo>
                    <a:pt x="1163599" y="469138"/>
                  </a:lnTo>
                  <a:lnTo>
                    <a:pt x="1172743" y="527176"/>
                  </a:lnTo>
                  <a:lnTo>
                    <a:pt x="1175537" y="587375"/>
                  </a:lnTo>
                  <a:lnTo>
                    <a:pt x="1172743" y="647573"/>
                  </a:lnTo>
                  <a:lnTo>
                    <a:pt x="1163599" y="705612"/>
                  </a:lnTo>
                  <a:lnTo>
                    <a:pt x="1149121" y="762000"/>
                  </a:lnTo>
                  <a:lnTo>
                    <a:pt x="1129563" y="815975"/>
                  </a:lnTo>
                  <a:lnTo>
                    <a:pt x="1104671" y="867029"/>
                  </a:lnTo>
                  <a:lnTo>
                    <a:pt x="1075207" y="915543"/>
                  </a:lnTo>
                  <a:lnTo>
                    <a:pt x="1041552" y="960755"/>
                  </a:lnTo>
                  <a:lnTo>
                    <a:pt x="1003452" y="1002284"/>
                  </a:lnTo>
                  <a:lnTo>
                    <a:pt x="961923" y="1040384"/>
                  </a:lnTo>
                  <a:lnTo>
                    <a:pt x="916330" y="1074039"/>
                  </a:lnTo>
                  <a:lnTo>
                    <a:pt x="868324" y="1103376"/>
                  </a:lnTo>
                  <a:lnTo>
                    <a:pt x="816762" y="1128395"/>
                  </a:lnTo>
                  <a:lnTo>
                    <a:pt x="762774" y="1147826"/>
                  </a:lnTo>
                  <a:lnTo>
                    <a:pt x="706437" y="1162304"/>
                  </a:lnTo>
                  <a:lnTo>
                    <a:pt x="647915" y="1171448"/>
                  </a:lnTo>
                  <a:lnTo>
                    <a:pt x="587794" y="1174369"/>
                  </a:lnTo>
                  <a:lnTo>
                    <a:pt x="527659" y="1171448"/>
                  </a:lnTo>
                  <a:lnTo>
                    <a:pt x="469544" y="1162304"/>
                  </a:lnTo>
                  <a:lnTo>
                    <a:pt x="413207" y="1147826"/>
                  </a:lnTo>
                  <a:lnTo>
                    <a:pt x="359244" y="1128395"/>
                  </a:lnTo>
                  <a:lnTo>
                    <a:pt x="307759" y="1103376"/>
                  </a:lnTo>
                  <a:lnTo>
                    <a:pt x="259283" y="1074039"/>
                  </a:lnTo>
                  <a:lnTo>
                    <a:pt x="214045" y="1040384"/>
                  </a:lnTo>
                  <a:lnTo>
                    <a:pt x="172148" y="1002284"/>
                  </a:lnTo>
                  <a:lnTo>
                    <a:pt x="134429" y="960755"/>
                  </a:lnTo>
                  <a:lnTo>
                    <a:pt x="100406" y="915543"/>
                  </a:lnTo>
                  <a:lnTo>
                    <a:pt x="70967" y="867029"/>
                  </a:lnTo>
                  <a:lnTo>
                    <a:pt x="46050" y="815975"/>
                  </a:lnTo>
                  <a:lnTo>
                    <a:pt x="26530" y="762000"/>
                  </a:lnTo>
                  <a:lnTo>
                    <a:pt x="12026" y="705612"/>
                  </a:lnTo>
                  <a:lnTo>
                    <a:pt x="2895" y="647446"/>
                  </a:lnTo>
                  <a:lnTo>
                    <a:pt x="0" y="586994"/>
                  </a:lnTo>
                  <a:lnTo>
                    <a:pt x="2895" y="527176"/>
                  </a:lnTo>
                  <a:lnTo>
                    <a:pt x="12026" y="469138"/>
                  </a:lnTo>
                  <a:lnTo>
                    <a:pt x="26530" y="412750"/>
                  </a:lnTo>
                  <a:lnTo>
                    <a:pt x="46037" y="358775"/>
                  </a:lnTo>
                  <a:lnTo>
                    <a:pt x="70954" y="307339"/>
                  </a:lnTo>
                  <a:lnTo>
                    <a:pt x="100406" y="258825"/>
                  </a:lnTo>
                  <a:lnTo>
                    <a:pt x="134429" y="213613"/>
                  </a:lnTo>
                  <a:lnTo>
                    <a:pt x="172148" y="172085"/>
                  </a:lnTo>
                  <a:lnTo>
                    <a:pt x="214045" y="133985"/>
                  </a:lnTo>
                  <a:lnTo>
                    <a:pt x="259283" y="100330"/>
                  </a:lnTo>
                  <a:lnTo>
                    <a:pt x="307759" y="70866"/>
                  </a:lnTo>
                  <a:lnTo>
                    <a:pt x="359244" y="45974"/>
                  </a:lnTo>
                  <a:lnTo>
                    <a:pt x="413207" y="26543"/>
                  </a:lnTo>
                  <a:lnTo>
                    <a:pt x="469544" y="12064"/>
                  </a:lnTo>
                  <a:lnTo>
                    <a:pt x="527659" y="2921"/>
                  </a:lnTo>
                  <a:lnTo>
                    <a:pt x="587794" y="0"/>
                  </a:lnTo>
                  <a:close/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30183" y="0"/>
            <a:ext cx="3862070" cy="6858000"/>
            <a:chOff x="8330183" y="0"/>
            <a:chExt cx="386207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59139" y="0"/>
              <a:ext cx="3832859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30183" y="0"/>
              <a:ext cx="83057" cy="685723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38708" y="571246"/>
            <a:ext cx="55245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665" dirty="0">
                <a:solidFill>
                  <a:srgbClr val="FFFFFF"/>
                </a:solidFill>
              </a:rPr>
              <a:t>О</a:t>
            </a:r>
            <a:r>
              <a:rPr sz="4800" spc="390" dirty="0">
                <a:solidFill>
                  <a:srgbClr val="FFFFFF"/>
                </a:solidFill>
              </a:rPr>
              <a:t>тветственн</a:t>
            </a:r>
            <a:r>
              <a:rPr sz="4800" spc="400" dirty="0">
                <a:solidFill>
                  <a:srgbClr val="FFFFFF"/>
                </a:solidFill>
              </a:rPr>
              <a:t>о</a:t>
            </a:r>
            <a:r>
              <a:rPr sz="4800" spc="335" dirty="0">
                <a:solidFill>
                  <a:srgbClr val="FFFFFF"/>
                </a:solidFill>
              </a:rPr>
              <a:t>сть</a:t>
            </a:r>
            <a:endParaRPr sz="4800"/>
          </a:p>
        </p:txBody>
      </p:sp>
      <p:sp>
        <p:nvSpPr>
          <p:cNvPr id="6" name="object 6"/>
          <p:cNvSpPr txBox="1"/>
          <p:nvPr/>
        </p:nvSpPr>
        <p:spPr>
          <a:xfrm>
            <a:off x="1587753" y="2127961"/>
            <a:ext cx="5937885" cy="365506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483234">
              <a:lnSpc>
                <a:spcPct val="90000"/>
              </a:lnSpc>
              <a:spcBef>
                <a:spcPts val="315"/>
              </a:spcBef>
            </a:pPr>
            <a:r>
              <a:rPr sz="1800" spc="105" dirty="0">
                <a:solidFill>
                  <a:srgbClr val="FFFFFF"/>
                </a:solidFill>
                <a:latin typeface="Verdana"/>
                <a:cs typeface="Verdana"/>
              </a:rPr>
              <a:t>Пр</a:t>
            </a:r>
            <a:r>
              <a:rPr sz="1800" spc="8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7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ове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ие</a:t>
            </a:r>
            <a:r>
              <a:rPr sz="18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8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дзе</a:t>
            </a:r>
            <a:r>
              <a:rPr sz="1800" spc="85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ные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иные  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охраняемые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объекты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впервые</a:t>
            </a: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влечёт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30" dirty="0">
                <a:solidFill>
                  <a:srgbClr val="FFFFFF"/>
                </a:solidFill>
                <a:latin typeface="Tahoma"/>
                <a:cs typeface="Tahoma"/>
              </a:rPr>
              <a:t>штраф </a:t>
            </a:r>
            <a:r>
              <a:rPr sz="1800" b="1" spc="-5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5" dirty="0">
                <a:solidFill>
                  <a:srgbClr val="FFFFFF"/>
                </a:solidFill>
                <a:latin typeface="Tahoma"/>
                <a:cs typeface="Tahoma"/>
              </a:rPr>
              <a:t>75 </a:t>
            </a:r>
            <a:r>
              <a:rPr sz="1800" b="1" spc="55" dirty="0">
                <a:solidFill>
                  <a:srgbClr val="FFFFFF"/>
                </a:solidFill>
                <a:latin typeface="Tahoma"/>
                <a:cs typeface="Tahoma"/>
              </a:rPr>
              <a:t>тыс</a:t>
            </a:r>
            <a:r>
              <a:rPr sz="1800" spc="-275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18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85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800" b="1" spc="75" dirty="0">
                <a:solidFill>
                  <a:srgbClr val="FFFFFF"/>
                </a:solidFill>
                <a:latin typeface="Tahoma"/>
                <a:cs typeface="Tahoma"/>
              </a:rPr>
              <a:t>00</a:t>
            </a:r>
            <a:r>
              <a:rPr sz="180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Tahoma"/>
                <a:cs typeface="Tahoma"/>
              </a:rPr>
              <a:t>тыс.</a:t>
            </a:r>
            <a:r>
              <a:rPr sz="18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ру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ле</a:t>
            </a:r>
            <a:r>
              <a:rPr sz="1800" spc="85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8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либо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70" dirty="0">
                <a:solidFill>
                  <a:srgbClr val="FFFFFF"/>
                </a:solidFill>
                <a:latin typeface="Tahoma"/>
                <a:cs typeface="Tahoma"/>
              </a:rPr>
              <a:t>арест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ts val="1945"/>
              </a:lnSpc>
            </a:pP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260" dirty="0">
                <a:solidFill>
                  <a:srgbClr val="FFFFFF"/>
                </a:solidFill>
                <a:latin typeface="Tahoma"/>
                <a:cs typeface="Tahoma"/>
              </a:rPr>
              <a:t>15</a:t>
            </a:r>
            <a:r>
              <a:rPr sz="1800" b="1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65" dirty="0">
                <a:solidFill>
                  <a:srgbClr val="FFFFFF"/>
                </a:solidFill>
                <a:latin typeface="Tahoma"/>
                <a:cs typeface="Tahoma"/>
              </a:rPr>
              <a:t>суток</a:t>
            </a:r>
            <a:r>
              <a:rPr sz="18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1800" spc="-10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т.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0</a:t>
            </a:r>
            <a:r>
              <a:rPr sz="1800" spc="-285" dirty="0">
                <a:solidFill>
                  <a:srgbClr val="FFFFFF"/>
                </a:solidFill>
                <a:latin typeface="Verdana"/>
                <a:cs typeface="Verdana"/>
              </a:rPr>
              <a:t>.17</a:t>
            </a: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120" dirty="0">
                <a:solidFill>
                  <a:srgbClr val="FFFFFF"/>
                </a:solidFill>
                <a:latin typeface="Verdana"/>
                <a:cs typeface="Verdana"/>
              </a:rPr>
              <a:t>АП</a:t>
            </a: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9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Ф)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00">
              <a:latin typeface="Verdana"/>
              <a:cs typeface="Verdana"/>
            </a:endParaRPr>
          </a:p>
          <a:p>
            <a:pPr marL="33020" algn="just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Те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же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ейст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ия,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ершённые</a:t>
            </a:r>
            <a:r>
              <a:rPr sz="18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неодн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кр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тн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-27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endParaRPr sz="1800">
              <a:latin typeface="Verdana"/>
              <a:cs typeface="Verdana"/>
            </a:endParaRPr>
          </a:p>
          <a:p>
            <a:pPr marL="33020" marR="5080" algn="just">
              <a:lnSpc>
                <a:spcPct val="85800"/>
              </a:lnSpc>
              <a:spcBef>
                <a:spcPts val="310"/>
              </a:spcBef>
            </a:pP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влечет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уголовную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ответственность</a:t>
            </a: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ст.215.4</a:t>
            </a:r>
            <a:r>
              <a:rPr sz="18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УК </a:t>
            </a:r>
            <a:r>
              <a:rPr sz="1800" spc="-6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80" dirty="0">
                <a:solidFill>
                  <a:srgbClr val="FFFFFF"/>
                </a:solidFill>
                <a:latin typeface="Verdana"/>
                <a:cs typeface="Verdana"/>
              </a:rPr>
              <a:t>РФ</a:t>
            </a:r>
            <a:r>
              <a:rPr sz="18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наказывается</a:t>
            </a:r>
            <a:r>
              <a:rPr sz="18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Verdana"/>
                <a:cs typeface="Verdana"/>
              </a:rPr>
              <a:t>лишением</a:t>
            </a: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свободы</a:t>
            </a: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b="1" spc="-172" baseline="3472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3600" b="1" spc="-300" baseline="3472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700" b="1" spc="-60" baseline="4629" dirty="0">
                <a:solidFill>
                  <a:srgbClr val="FFFFFF"/>
                </a:solidFill>
                <a:latin typeface="Tahoma"/>
                <a:cs typeface="Tahoma"/>
              </a:rPr>
              <a:t>лет</a:t>
            </a:r>
            <a:r>
              <a:rPr sz="2700" spc="-60" baseline="4629" dirty="0">
                <a:solidFill>
                  <a:srgbClr val="FFFFFF"/>
                </a:solidFill>
                <a:latin typeface="Verdana"/>
                <a:cs typeface="Verdana"/>
              </a:rPr>
              <a:t>. </a:t>
            </a:r>
            <a:r>
              <a:rPr sz="2700" spc="-937" baseline="46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Если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геры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раб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тают</a:t>
            </a:r>
            <a:r>
              <a:rPr sz="18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группе,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ут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фот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endParaRPr sz="1800">
              <a:latin typeface="Verdana"/>
              <a:cs typeface="Verdana"/>
            </a:endParaRPr>
          </a:p>
          <a:p>
            <a:pPr marL="33020" marR="164465">
              <a:lnSpc>
                <a:spcPct val="89300"/>
              </a:lnSpc>
              <a:spcBef>
                <a:spcPts val="229"/>
              </a:spcBef>
            </a:pPr>
            <a:r>
              <a:rPr sz="1800" spc="8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видео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ъё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ку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охр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няе</a:t>
            </a:r>
            <a:r>
              <a:rPr sz="1800" spc="8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ых</a:t>
            </a:r>
            <a:r>
              <a:rPr sz="18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пе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ц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объект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270" dirty="0">
                <a:solidFill>
                  <a:srgbClr val="FFFFFF"/>
                </a:solidFill>
                <a:latin typeface="Verdana"/>
                <a:cs typeface="Verdana"/>
              </a:rPr>
              <a:t>, 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размещают</a:t>
            </a:r>
            <a:r>
              <a:rPr sz="18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эту</a:t>
            </a:r>
            <a:r>
              <a:rPr sz="18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информацию</a:t>
            </a: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Интернете,</a:t>
            </a:r>
            <a:r>
              <a:rPr sz="18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срок </a:t>
            </a:r>
            <a:r>
              <a:rPr sz="1800" spc="-6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89" baseline="1543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2700" spc="112" baseline="1543" dirty="0">
                <a:solidFill>
                  <a:srgbClr val="FFFFFF"/>
                </a:solidFill>
                <a:latin typeface="Verdana"/>
                <a:cs typeface="Verdana"/>
              </a:rPr>
              <a:t>ш</a:t>
            </a:r>
            <a:r>
              <a:rPr sz="2700" spc="97" baseline="1543" dirty="0">
                <a:solidFill>
                  <a:srgbClr val="FFFFFF"/>
                </a:solidFill>
                <a:latin typeface="Verdana"/>
                <a:cs typeface="Verdana"/>
              </a:rPr>
              <a:t>ен</a:t>
            </a:r>
            <a:r>
              <a:rPr sz="2700" spc="82" baseline="1543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2700" spc="15" baseline="1543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2700" spc="-240" baseline="154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60" baseline="1543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2700" spc="52" baseline="1543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2700" spc="37" baseline="1543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2700" spc="97" baseline="1543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2700" spc="82" baseline="1543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2700" spc="22" baseline="1543" dirty="0">
                <a:solidFill>
                  <a:srgbClr val="FFFFFF"/>
                </a:solidFill>
                <a:latin typeface="Verdana"/>
                <a:cs typeface="Verdana"/>
              </a:rPr>
              <a:t>ды</a:t>
            </a:r>
            <a:r>
              <a:rPr sz="2700" spc="-209" baseline="154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82" baseline="1543" dirty="0">
                <a:solidFill>
                  <a:srgbClr val="FFFFFF"/>
                </a:solidFill>
                <a:latin typeface="Verdana"/>
                <a:cs typeface="Verdana"/>
              </a:rPr>
              <a:t>может</a:t>
            </a:r>
            <a:r>
              <a:rPr sz="2700" spc="-240" baseline="154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37" baseline="1543" dirty="0">
                <a:solidFill>
                  <a:srgbClr val="FFFFFF"/>
                </a:solidFill>
                <a:latin typeface="Verdana"/>
                <a:cs typeface="Verdana"/>
              </a:rPr>
              <a:t>увелич</a:t>
            </a:r>
            <a:r>
              <a:rPr sz="2700" spc="22" baseline="1543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2700" spc="-37" baseline="1543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2700" spc="-60" baseline="1543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2700" spc="60" baseline="1543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2700" spc="15" baseline="1543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2700" spc="-247" baseline="154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75" baseline="1543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2700" spc="-37" baseline="154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b="1" spc="125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2400" b="1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45" dirty="0">
                <a:solidFill>
                  <a:srgbClr val="FFFFFF"/>
                </a:solidFill>
                <a:latin typeface="Tahoma"/>
                <a:cs typeface="Tahoma"/>
              </a:rPr>
              <a:t>лет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16308" y="6440830"/>
            <a:ext cx="1943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29" dirty="0">
                <a:solidFill>
                  <a:srgbClr val="FFFFFF"/>
                </a:solidFill>
                <a:latin typeface="Verdana"/>
                <a:cs typeface="Verdana"/>
              </a:rPr>
              <a:t>17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20028" y="292608"/>
            <a:ext cx="894587" cy="894588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486155" y="3909059"/>
            <a:ext cx="667385" cy="666750"/>
            <a:chOff x="486155" y="3909059"/>
            <a:chExt cx="667385" cy="66675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155" y="3909059"/>
              <a:ext cx="666762" cy="66675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32459" y="4079747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16725" y="0"/>
                  </a:moveTo>
                  <a:lnTo>
                    <a:pt x="118097" y="253364"/>
                  </a:lnTo>
                  <a:lnTo>
                    <a:pt x="41338" y="155956"/>
                  </a:lnTo>
                  <a:lnTo>
                    <a:pt x="0" y="208406"/>
                  </a:lnTo>
                  <a:lnTo>
                    <a:pt x="119176" y="359663"/>
                  </a:lnTo>
                  <a:lnTo>
                    <a:pt x="359664" y="54482"/>
                  </a:lnTo>
                  <a:lnTo>
                    <a:pt x="316725" y="0"/>
                  </a:lnTo>
                  <a:close/>
                </a:path>
              </a:pathLst>
            </a:custGeom>
            <a:solidFill>
              <a:srgbClr val="03A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89204" y="2174735"/>
            <a:ext cx="668655" cy="668655"/>
            <a:chOff x="489204" y="2174735"/>
            <a:chExt cx="668655" cy="66865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9204" y="2174735"/>
              <a:ext cx="668274" cy="66828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23316" y="2343911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4">
                  <a:moveTo>
                    <a:pt x="316725" y="0"/>
                  </a:moveTo>
                  <a:lnTo>
                    <a:pt x="118097" y="253364"/>
                  </a:lnTo>
                  <a:lnTo>
                    <a:pt x="41338" y="155955"/>
                  </a:lnTo>
                  <a:lnTo>
                    <a:pt x="0" y="208407"/>
                  </a:lnTo>
                  <a:lnTo>
                    <a:pt x="119176" y="359663"/>
                  </a:lnTo>
                  <a:lnTo>
                    <a:pt x="359664" y="54483"/>
                  </a:lnTo>
                  <a:lnTo>
                    <a:pt x="316725" y="0"/>
                  </a:lnTo>
                  <a:close/>
                </a:path>
              </a:pathLst>
            </a:custGeom>
            <a:solidFill>
              <a:srgbClr val="03A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160645" cy="6858000"/>
          </a:xfrm>
          <a:custGeom>
            <a:avLst/>
            <a:gdLst/>
            <a:ahLst/>
            <a:cxnLst/>
            <a:rect l="l" t="t" r="r" b="b"/>
            <a:pathLst>
              <a:path w="5160645" h="6858000">
                <a:moveTo>
                  <a:pt x="2702155" y="0"/>
                </a:moveTo>
                <a:lnTo>
                  <a:pt x="0" y="0"/>
                </a:lnTo>
                <a:lnTo>
                  <a:pt x="0" y="6857996"/>
                </a:lnTo>
                <a:lnTo>
                  <a:pt x="2629022" y="6857996"/>
                </a:lnTo>
                <a:lnTo>
                  <a:pt x="5160264" y="3413760"/>
                </a:lnTo>
                <a:lnTo>
                  <a:pt x="27021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45090" y="0"/>
            <a:ext cx="2406650" cy="6858000"/>
          </a:xfrm>
          <a:custGeom>
            <a:avLst/>
            <a:gdLst/>
            <a:ahLst/>
            <a:cxnLst/>
            <a:rect l="l" t="t" r="r" b="b"/>
            <a:pathLst>
              <a:path w="2406650" h="6858000">
                <a:moveTo>
                  <a:pt x="0" y="0"/>
                </a:moveTo>
                <a:lnTo>
                  <a:pt x="2406350" y="3432810"/>
                </a:lnTo>
                <a:lnTo>
                  <a:pt x="5343" y="6857996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39214" y="0"/>
            <a:ext cx="2522220" cy="6858000"/>
          </a:xfrm>
          <a:custGeom>
            <a:avLst/>
            <a:gdLst/>
            <a:ahLst/>
            <a:cxnLst/>
            <a:rect l="l" t="t" r="r" b="b"/>
            <a:pathLst>
              <a:path w="2522220" h="6858000">
                <a:moveTo>
                  <a:pt x="60897" y="0"/>
                </a:moveTo>
                <a:lnTo>
                  <a:pt x="2521811" y="3387090"/>
                </a:lnTo>
                <a:lnTo>
                  <a:pt x="0" y="6857996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99408" y="223519"/>
            <a:ext cx="3149600" cy="85471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ёжных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про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чн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х  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во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непро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ца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емы</a:t>
            </a:r>
            <a:r>
              <a:rPr sz="1600" spc="-110" dirty="0">
                <a:solidFill>
                  <a:srgbClr val="FFFFFF"/>
                </a:solidFill>
                <a:latin typeface="Verdana"/>
                <a:cs typeface="Verdana"/>
              </a:rPr>
              <a:t>х</a:t>
            </a:r>
            <a:r>
              <a:rPr sz="16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0" dirty="0">
                <a:solidFill>
                  <a:srgbClr val="FFFFFF"/>
                </a:solidFill>
                <a:latin typeface="Verdana"/>
                <a:cs typeface="Verdana"/>
              </a:rPr>
              <a:t>ф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ря 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лностью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заряженны</a:t>
            </a:r>
            <a:r>
              <a:rPr sz="1600" spc="85" dirty="0">
                <a:solidFill>
                  <a:srgbClr val="FFFFFF"/>
                </a:solidFill>
                <a:latin typeface="Verdana"/>
                <a:cs typeface="Verdana"/>
              </a:rPr>
              <a:t>ми  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батарейками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93411" y="1363472"/>
            <a:ext cx="2245995" cy="6591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ct val="80100"/>
              </a:lnSpc>
              <a:spcBef>
                <a:spcPts val="475"/>
              </a:spcBef>
            </a:pP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сные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та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ки  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5" dirty="0">
                <a:solidFill>
                  <a:srgbClr val="FFFFFF"/>
                </a:solidFill>
                <a:latin typeface="Verdana"/>
                <a:cs typeface="Verdana"/>
              </a:rPr>
              <a:t>ф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рю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лным 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зарядом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22742" y="266522"/>
            <a:ext cx="3007995" cy="659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Оде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-24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которая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лжна</a:t>
            </a:r>
            <a:endParaRPr sz="1600">
              <a:latin typeface="Verdana"/>
              <a:cs typeface="Verdana"/>
            </a:endParaRPr>
          </a:p>
          <a:p>
            <a:pPr marL="12700" marR="648335">
              <a:lnSpc>
                <a:spcPct val="80000"/>
              </a:lnSpc>
              <a:spcBef>
                <a:spcPts val="195"/>
              </a:spcBef>
            </a:pP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цепля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ться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за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выступы 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рва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ться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36481" y="1354658"/>
            <a:ext cx="2323465" cy="65976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5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усачки,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монти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ров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а, 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но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жо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вка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6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металлу,  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са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пёрн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ло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тка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50789" y="3603752"/>
            <a:ext cx="2677160" cy="85471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Бо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лот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ные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(и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то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ко</a:t>
            </a:r>
            <a:r>
              <a:rPr sz="1600" spc="-100" dirty="0">
                <a:solidFill>
                  <a:srgbClr val="FFFFFF"/>
                </a:solidFill>
                <a:latin typeface="Verdana"/>
                <a:cs typeface="Verdana"/>
              </a:rPr>
              <a:t>-  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непроби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ваем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600" spc="-85" dirty="0">
                <a:solidFill>
                  <a:srgbClr val="FFFFFF"/>
                </a:solidFill>
                <a:latin typeface="Verdana"/>
                <a:cs typeface="Verdana"/>
              </a:rPr>
              <a:t>е)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сап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оги, 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вер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ё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вка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узико</a:t>
            </a:r>
            <a:r>
              <a:rPr sz="1600" spc="145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ля 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замера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глубины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764394" y="2421762"/>
            <a:ext cx="1703705" cy="46418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59"/>
              </a:spcBef>
            </a:pP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Респиратор 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рот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во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газ</a:t>
            </a:r>
            <a:endParaRPr sz="16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8476" y="368808"/>
            <a:ext cx="498348" cy="498348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2132076" y="371856"/>
            <a:ext cx="3380740" cy="6109970"/>
            <a:chOff x="2132076" y="371856"/>
            <a:chExt cx="3380740" cy="610997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33088" y="1395984"/>
              <a:ext cx="481584" cy="4800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32988" y="371856"/>
              <a:ext cx="434339" cy="43433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72811" y="3892296"/>
              <a:ext cx="403860" cy="4038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9584" y="5977127"/>
              <a:ext cx="504443" cy="5044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36820" y="2403348"/>
              <a:ext cx="475488" cy="47548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80332" y="4875276"/>
              <a:ext cx="431291" cy="43129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32076" y="1417320"/>
              <a:ext cx="667512" cy="6675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97124" y="1441703"/>
              <a:ext cx="629412" cy="62788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235833" y="1411731"/>
              <a:ext cx="600710" cy="378460"/>
            </a:xfrm>
            <a:custGeom>
              <a:avLst/>
              <a:gdLst/>
              <a:ahLst/>
              <a:cxnLst/>
              <a:rect l="l" t="t" r="r" b="b"/>
              <a:pathLst>
                <a:path w="600710" h="378460">
                  <a:moveTo>
                    <a:pt x="0" y="375792"/>
                  </a:moveTo>
                  <a:lnTo>
                    <a:pt x="46404" y="378065"/>
                  </a:lnTo>
                  <a:lnTo>
                    <a:pt x="91297" y="377967"/>
                  </a:lnTo>
                  <a:lnTo>
                    <a:pt x="133213" y="373131"/>
                  </a:lnTo>
                  <a:lnTo>
                    <a:pt x="170688" y="361188"/>
                  </a:lnTo>
                  <a:lnTo>
                    <a:pt x="204487" y="339234"/>
                  </a:lnTo>
                  <a:lnTo>
                    <a:pt x="235061" y="309292"/>
                  </a:lnTo>
                  <a:lnTo>
                    <a:pt x="260181" y="276373"/>
                  </a:lnTo>
                  <a:lnTo>
                    <a:pt x="280235" y="216152"/>
                  </a:lnTo>
                  <a:lnTo>
                    <a:pt x="271383" y="186324"/>
                  </a:lnTo>
                  <a:lnTo>
                    <a:pt x="264602" y="158426"/>
                  </a:lnTo>
                  <a:lnTo>
                    <a:pt x="273431" y="134873"/>
                  </a:lnTo>
                  <a:lnTo>
                    <a:pt x="304863" y="118048"/>
                  </a:lnTo>
                  <a:lnTo>
                    <a:pt x="350488" y="106092"/>
                  </a:lnTo>
                  <a:lnTo>
                    <a:pt x="401018" y="95065"/>
                  </a:lnTo>
                  <a:lnTo>
                    <a:pt x="447167" y="81025"/>
                  </a:lnTo>
                  <a:lnTo>
                    <a:pt x="487868" y="62954"/>
                  </a:lnTo>
                  <a:lnTo>
                    <a:pt x="527605" y="42941"/>
                  </a:lnTo>
                  <a:lnTo>
                    <a:pt x="565413" y="21715"/>
                  </a:lnTo>
                  <a:lnTo>
                    <a:pt x="600329" y="0"/>
                  </a:lnTo>
                </a:path>
              </a:pathLst>
            </a:custGeom>
            <a:ln w="22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42844" y="422109"/>
              <a:ext cx="310159" cy="31017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64280" y="1502625"/>
              <a:ext cx="259867" cy="25988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88180" y="2510028"/>
              <a:ext cx="259867" cy="25984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97908" y="3890746"/>
              <a:ext cx="258356" cy="25986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32860" y="4943818"/>
              <a:ext cx="258356" cy="2598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988564" y="6143244"/>
              <a:ext cx="259867" cy="259867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5611495" y="2389377"/>
            <a:ext cx="2237740" cy="46418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Специ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льные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юки 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кара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ны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38242" y="4930902"/>
            <a:ext cx="9359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«Кошки»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954769" y="4969509"/>
            <a:ext cx="2283460" cy="4641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Фотографии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730"/>
              </a:lnSpc>
            </a:pP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0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/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пут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600" spc="-180" dirty="0">
                <a:solidFill>
                  <a:srgbClr val="FFFFFF"/>
                </a:solidFill>
                <a:latin typeface="Verdana"/>
                <a:cs typeface="Verdana"/>
              </a:rPr>
              <a:t>х,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ва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гон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-110" dirty="0">
                <a:solidFill>
                  <a:srgbClr val="FFFFFF"/>
                </a:solidFill>
                <a:latin typeface="Verdana"/>
                <a:cs typeface="Verdana"/>
              </a:rPr>
              <a:t>х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343392" y="5989726"/>
            <a:ext cx="3132455" cy="4641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600" spc="8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ска</a:t>
            </a:r>
            <a:r>
              <a:rPr sz="16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гр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730"/>
              </a:lnSpc>
            </a:pP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ко</a:t>
            </a:r>
            <a:r>
              <a:rPr sz="1600" spc="80" dirty="0">
                <a:solidFill>
                  <a:srgbClr val="FFFFFF"/>
                </a:solidFill>
                <a:latin typeface="Verdana"/>
                <a:cs typeface="Verdana"/>
              </a:rPr>
              <a:t>рнем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75" dirty="0">
                <a:solidFill>
                  <a:srgbClr val="FFFFFF"/>
                </a:solidFill>
                <a:latin typeface="Verdana"/>
                <a:cs typeface="Verdana"/>
              </a:rPr>
              <a:t>«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за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цеп»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зва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ии</a:t>
            </a:r>
            <a:endParaRPr sz="1600">
              <a:latin typeface="Verdana"/>
              <a:cs typeface="Verdana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612380" y="6012179"/>
            <a:ext cx="544068" cy="544068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8004047" y="4888991"/>
            <a:ext cx="871855" cy="585470"/>
            <a:chOff x="8004047" y="4888991"/>
            <a:chExt cx="871855" cy="585470"/>
          </a:xfrm>
        </p:grpSpPr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90559" y="4888991"/>
              <a:ext cx="585216" cy="58521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004047" y="4943817"/>
              <a:ext cx="258356" cy="259880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4199635" y="5975705"/>
            <a:ext cx="2136775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Толстые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зи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но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вые  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перчатки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00939" y="2455240"/>
            <a:ext cx="3470910" cy="1770380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1160"/>
              </a:spcBef>
            </a:pPr>
            <a:r>
              <a:rPr sz="4400" spc="430" dirty="0">
                <a:latin typeface="Tahoma"/>
                <a:cs typeface="Tahoma"/>
              </a:rPr>
              <a:t>Атрибуты </a:t>
            </a:r>
            <a:r>
              <a:rPr sz="4400" spc="434" dirty="0">
                <a:latin typeface="Tahoma"/>
                <a:cs typeface="Tahoma"/>
              </a:rPr>
              <a:t> </a:t>
            </a:r>
            <a:r>
              <a:rPr sz="4400" spc="415" dirty="0">
                <a:latin typeface="Tahoma"/>
                <a:cs typeface="Tahoma"/>
              </a:rPr>
              <a:t>опасных </a:t>
            </a:r>
            <a:r>
              <a:rPr sz="4400" spc="420" dirty="0">
                <a:latin typeface="Tahoma"/>
                <a:cs typeface="Tahoma"/>
              </a:rPr>
              <a:t> </a:t>
            </a:r>
            <a:r>
              <a:rPr sz="4400" spc="330" dirty="0">
                <a:latin typeface="Tahoma"/>
                <a:cs typeface="Tahoma"/>
              </a:rPr>
              <a:t>увлечений*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764394" y="3674109"/>
            <a:ext cx="2107565" cy="65976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ct val="80100"/>
              </a:lnSpc>
              <a:spcBef>
                <a:spcPts val="475"/>
              </a:spcBef>
            </a:pP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Каска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600" spc="80" dirty="0">
                <a:solidFill>
                  <a:srgbClr val="FFFFFF"/>
                </a:solidFill>
                <a:latin typeface="Verdana"/>
                <a:cs typeface="Verdana"/>
              </a:rPr>
              <a:t>мон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тный 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9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од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ежды 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фон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рика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76808" y="6223203"/>
            <a:ext cx="1900555" cy="410209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ts val="1340"/>
              </a:lnSpc>
              <a:spcBef>
                <a:spcPts val="430"/>
              </a:spcBef>
            </a:pPr>
            <a:r>
              <a:rPr sz="1400" spc="-50" dirty="0">
                <a:latin typeface="Verdana"/>
                <a:cs typeface="Verdana"/>
              </a:rPr>
              <a:t>*Сп</a:t>
            </a:r>
            <a:r>
              <a:rPr sz="1400" spc="-45" dirty="0">
                <a:latin typeface="Verdana"/>
                <a:cs typeface="Verdana"/>
              </a:rPr>
              <a:t>и</a:t>
            </a:r>
            <a:r>
              <a:rPr sz="1400" spc="20" dirty="0">
                <a:latin typeface="Verdana"/>
                <a:cs typeface="Verdana"/>
              </a:rPr>
              <a:t>сок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70" dirty="0">
                <a:latin typeface="Verdana"/>
                <a:cs typeface="Verdana"/>
              </a:rPr>
              <a:t>при</a:t>
            </a:r>
            <a:r>
              <a:rPr sz="1400" spc="5" dirty="0">
                <a:latin typeface="Verdana"/>
                <a:cs typeface="Verdana"/>
              </a:rPr>
              <a:t>з</a:t>
            </a:r>
            <a:r>
              <a:rPr sz="1400" spc="15" dirty="0">
                <a:latin typeface="Verdana"/>
                <a:cs typeface="Verdana"/>
              </a:rPr>
              <a:t>нак</a:t>
            </a:r>
            <a:r>
              <a:rPr sz="1400" spc="5" dirty="0">
                <a:latin typeface="Verdana"/>
                <a:cs typeface="Verdana"/>
              </a:rPr>
              <a:t>о</a:t>
            </a:r>
            <a:r>
              <a:rPr sz="1400" spc="15" dirty="0">
                <a:latin typeface="Verdana"/>
                <a:cs typeface="Verdana"/>
              </a:rPr>
              <a:t>в  </a:t>
            </a:r>
            <a:r>
              <a:rPr sz="1400" spc="40" dirty="0">
                <a:latin typeface="Verdana"/>
                <a:cs typeface="Verdana"/>
              </a:rPr>
              <a:t>не</a:t>
            </a:r>
            <a:r>
              <a:rPr sz="1400" spc="-140" dirty="0">
                <a:latin typeface="Verdana"/>
                <a:cs typeface="Verdana"/>
              </a:rPr>
              <a:t> 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35" dirty="0">
                <a:latin typeface="Verdana"/>
                <a:cs typeface="Verdana"/>
              </a:rPr>
              <a:t>сче</a:t>
            </a:r>
            <a:r>
              <a:rPr sz="1400" spc="30" dirty="0">
                <a:latin typeface="Verdana"/>
                <a:cs typeface="Verdana"/>
              </a:rPr>
              <a:t>рпывающ</a:t>
            </a:r>
            <a:r>
              <a:rPr sz="1400" spc="15" dirty="0">
                <a:latin typeface="Verdana"/>
                <a:cs typeface="Verdana"/>
              </a:rPr>
              <a:t>и</a:t>
            </a:r>
            <a:r>
              <a:rPr sz="1400" spc="65" dirty="0">
                <a:latin typeface="Verdana"/>
                <a:cs typeface="Verdana"/>
              </a:rPr>
              <a:t>й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607165" y="6440830"/>
            <a:ext cx="2032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95" dirty="0">
                <a:solidFill>
                  <a:srgbClr val="FFFFFF"/>
                </a:solidFill>
                <a:latin typeface="Verdana"/>
                <a:cs typeface="Verdana"/>
              </a:rPr>
              <a:t>18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13943" y="1289303"/>
            <a:ext cx="812800" cy="934719"/>
            <a:chOff x="313943" y="1289303"/>
            <a:chExt cx="812800" cy="934719"/>
          </a:xfrm>
        </p:grpSpPr>
        <p:pic>
          <p:nvPicPr>
            <p:cNvPr id="42" name="object 4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3943" y="1603247"/>
              <a:ext cx="620268" cy="62026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76071" y="1289303"/>
              <a:ext cx="550164" cy="550163"/>
            </a:xfrm>
            <a:prstGeom prst="rect">
              <a:avLst/>
            </a:prstGeom>
          </p:spPr>
        </p:pic>
      </p:grpSp>
      <p:pic>
        <p:nvPicPr>
          <p:cNvPr id="44" name="object 4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223772" y="1441703"/>
            <a:ext cx="629411" cy="629412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064752" y="3695700"/>
            <a:ext cx="600455" cy="600456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324088" y="1359408"/>
            <a:ext cx="551688" cy="551688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9064752" y="2392679"/>
            <a:ext cx="537972" cy="537972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115556" y="422109"/>
            <a:ext cx="308648" cy="310172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885176" y="1502625"/>
            <a:ext cx="259867" cy="25988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618219" y="2510027"/>
            <a:ext cx="258318" cy="259841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744711" y="3890746"/>
            <a:ext cx="258356" cy="259867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161276" y="6143244"/>
            <a:ext cx="258356" cy="25986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5195" y="1574279"/>
            <a:ext cx="671830" cy="4822825"/>
            <a:chOff x="425195" y="1574279"/>
            <a:chExt cx="671830" cy="4822825"/>
          </a:xfrm>
        </p:grpSpPr>
        <p:sp>
          <p:nvSpPr>
            <p:cNvPr id="3" name="object 3"/>
            <p:cNvSpPr/>
            <p:nvPr/>
          </p:nvSpPr>
          <p:spPr>
            <a:xfrm>
              <a:off x="773429" y="1879854"/>
              <a:ext cx="12065" cy="4178300"/>
            </a:xfrm>
            <a:custGeom>
              <a:avLst/>
              <a:gdLst/>
              <a:ahLst/>
              <a:cxnLst/>
              <a:rect l="l" t="t" r="r" b="b"/>
              <a:pathLst>
                <a:path w="12065" h="4178300">
                  <a:moveTo>
                    <a:pt x="0" y="0"/>
                  </a:moveTo>
                  <a:lnTo>
                    <a:pt x="11849" y="4177766"/>
                  </a:lnTo>
                </a:path>
              </a:pathLst>
            </a:custGeom>
            <a:ln w="508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195" y="1574279"/>
              <a:ext cx="671334" cy="67285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195" y="2612123"/>
              <a:ext cx="671334" cy="67285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195" y="3649967"/>
              <a:ext cx="671334" cy="6713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195" y="4686287"/>
              <a:ext cx="671334" cy="67285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5195" y="5724143"/>
              <a:ext cx="671334" cy="672858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6344411" y="0"/>
            <a:ext cx="5847715" cy="6858000"/>
            <a:chOff x="6344411" y="0"/>
            <a:chExt cx="5847715" cy="685800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44411" y="0"/>
              <a:ext cx="5847588" cy="685799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344411" y="0"/>
              <a:ext cx="5847715" cy="6858000"/>
            </a:xfrm>
            <a:custGeom>
              <a:avLst/>
              <a:gdLst/>
              <a:ahLst/>
              <a:cxnLst/>
              <a:rect l="l" t="t" r="r" b="b"/>
              <a:pathLst>
                <a:path w="5847715" h="6858000">
                  <a:moveTo>
                    <a:pt x="5847588" y="6857995"/>
                  </a:moveTo>
                  <a:lnTo>
                    <a:pt x="5847588" y="0"/>
                  </a:lnTo>
                  <a:lnTo>
                    <a:pt x="0" y="0"/>
                  </a:lnTo>
                  <a:lnTo>
                    <a:pt x="0" y="6857995"/>
                  </a:lnTo>
                  <a:lnTo>
                    <a:pt x="5847588" y="6857995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60691" y="2700527"/>
              <a:ext cx="617220" cy="61569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86599" y="3636264"/>
              <a:ext cx="565403" cy="56540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78979" y="1716023"/>
              <a:ext cx="617220" cy="61569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54595" y="5734811"/>
              <a:ext cx="583692" cy="5852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20127" y="4698491"/>
              <a:ext cx="448055" cy="448056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430783" y="988567"/>
            <a:ext cx="38735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60" dirty="0">
                <a:solidFill>
                  <a:srgbClr val="FFFFFF"/>
                </a:solidFill>
                <a:latin typeface="Verdana"/>
                <a:cs typeface="Verdana"/>
              </a:rPr>
              <a:t>Способы</a:t>
            </a:r>
            <a:r>
              <a:rPr sz="2400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FFFFFF"/>
                </a:solidFill>
                <a:latin typeface="Verdana"/>
                <a:cs typeface="Verdana"/>
              </a:rPr>
              <a:t>профилакт</a:t>
            </a:r>
            <a:r>
              <a:rPr sz="2400" spc="3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2400" spc="40" dirty="0">
                <a:solidFill>
                  <a:srgbClr val="FFFFFF"/>
                </a:solidFill>
                <a:latin typeface="Verdana"/>
                <a:cs typeface="Verdana"/>
              </a:rPr>
              <a:t>ки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59788" y="1733804"/>
            <a:ext cx="31140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Управляемая</a:t>
            </a:r>
            <a:r>
              <a:rPr sz="160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20" dirty="0">
                <a:solidFill>
                  <a:srgbClr val="FFFFFF"/>
                </a:solidFill>
                <a:latin typeface="Trebuchet MS"/>
                <a:cs typeface="Trebuchet MS"/>
              </a:rPr>
              <a:t>социализация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59788" y="5666333"/>
            <a:ext cx="369697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8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омо</a:t>
            </a:r>
            <a:r>
              <a:rPr sz="1600" spc="105" dirty="0">
                <a:solidFill>
                  <a:srgbClr val="FFFFFF"/>
                </a:solidFill>
                <a:latin typeface="Verdana"/>
                <a:cs typeface="Verdana"/>
              </a:rPr>
              <a:t>щ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ске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120" dirty="0">
                <a:solidFill>
                  <a:srgbClr val="FFFFFF"/>
                </a:solidFill>
                <a:latin typeface="Trebuchet MS"/>
                <a:cs typeface="Trebuchet MS"/>
              </a:rPr>
              <a:t>офици</a:t>
            </a:r>
            <a:r>
              <a:rPr sz="1600" b="1" spc="95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600" b="1" spc="100" dirty="0">
                <a:solidFill>
                  <a:srgbClr val="FFFFFF"/>
                </a:solidFill>
                <a:latin typeface="Trebuchet MS"/>
                <a:cs typeface="Trebuchet MS"/>
              </a:rPr>
              <a:t>ль</a:t>
            </a:r>
            <a:r>
              <a:rPr sz="1600" b="1" spc="95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600" b="1" spc="65" dirty="0">
                <a:solidFill>
                  <a:srgbClr val="FFFFFF"/>
                </a:solidFill>
                <a:latin typeface="Trebuchet MS"/>
                <a:cs typeface="Trebuchet MS"/>
              </a:rPr>
              <a:t>ых</a:t>
            </a:r>
            <a:r>
              <a:rPr sz="1600" spc="-240" dirty="0">
                <a:solidFill>
                  <a:srgbClr val="FFFFFF"/>
                </a:solidFill>
                <a:latin typeface="Verdana"/>
                <a:cs typeface="Verdana"/>
              </a:rPr>
              <a:t>,  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проверенных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лицензированных </a:t>
            </a:r>
            <a:r>
              <a:rPr sz="1600" spc="-5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125" dirty="0">
                <a:solidFill>
                  <a:srgbClr val="FFFFFF"/>
                </a:solidFill>
                <a:latin typeface="Trebuchet MS"/>
                <a:cs typeface="Trebuchet MS"/>
              </a:rPr>
              <a:t>секций</a:t>
            </a:r>
            <a:r>
              <a:rPr sz="1600" b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5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60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40" dirty="0">
                <a:solidFill>
                  <a:srgbClr val="FFFFFF"/>
                </a:solidFill>
                <a:latin typeface="Trebuchet MS"/>
                <a:cs typeface="Trebuchet MS"/>
              </a:rPr>
              <a:t>школ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59788" y="3565905"/>
            <a:ext cx="360807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Нап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равлен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бёнка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114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600" b="1" spc="85" dirty="0">
                <a:solidFill>
                  <a:srgbClr val="FFFFFF"/>
                </a:solidFill>
                <a:latin typeface="Trebuchet MS"/>
                <a:cs typeface="Trebuchet MS"/>
              </a:rPr>
              <a:t>али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ф</a:t>
            </a:r>
            <a:r>
              <a:rPr sz="1600" b="1" spc="150" dirty="0">
                <a:solidFill>
                  <a:srgbClr val="FFFFFF"/>
                </a:solidFill>
                <a:latin typeface="Trebuchet MS"/>
                <a:cs typeface="Trebuchet MS"/>
              </a:rPr>
              <a:t>ицир</a:t>
            </a:r>
            <a:r>
              <a:rPr sz="1600" b="1" spc="140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600" b="1" spc="85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600" b="1" spc="135" dirty="0">
                <a:solidFill>
                  <a:srgbClr val="FFFFFF"/>
                </a:solidFill>
                <a:latin typeface="Trebuchet MS"/>
                <a:cs typeface="Trebuchet MS"/>
              </a:rPr>
              <a:t>нн</a:t>
            </a:r>
            <a:r>
              <a:rPr sz="1600" b="1" spc="12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му</a:t>
            </a:r>
            <a:r>
              <a:rPr sz="1600" b="1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35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600" b="1" spc="125" dirty="0">
                <a:solidFill>
                  <a:srgbClr val="FFFFFF"/>
                </a:solidFill>
                <a:latin typeface="Trebuchet MS"/>
                <a:cs typeface="Trebuchet MS"/>
              </a:rPr>
              <a:t>ренеру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b="1" spc="130" dirty="0">
                <a:solidFill>
                  <a:srgbClr val="FFFFFF"/>
                </a:solidFill>
                <a:latin typeface="Trebuchet MS"/>
                <a:cs typeface="Trebuchet MS"/>
              </a:rPr>
              <a:t>или</a:t>
            </a:r>
            <a:r>
              <a:rPr sz="160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инструктору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59788" y="4609846"/>
            <a:ext cx="446087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8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ст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нн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роб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ные</a:t>
            </a:r>
            <a:r>
              <a:rPr sz="16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вт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ряющ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еся  </a:t>
            </a:r>
            <a:r>
              <a:rPr sz="1600" b="1" spc="85" dirty="0">
                <a:solidFill>
                  <a:srgbClr val="FFFFFF"/>
                </a:solidFill>
                <a:latin typeface="Trebuchet MS"/>
                <a:cs typeface="Trebuchet MS"/>
              </a:rPr>
              <a:t>объ</a:t>
            </a:r>
            <a:r>
              <a:rPr sz="1600" b="1" spc="100" dirty="0">
                <a:solidFill>
                  <a:srgbClr val="FFFFFF"/>
                </a:solidFill>
                <a:latin typeface="Trebuchet MS"/>
                <a:cs typeface="Trebuchet MS"/>
              </a:rPr>
              <a:t>я</a:t>
            </a:r>
            <a:r>
              <a:rPr sz="1600" b="1" spc="8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600" b="1" spc="125" dirty="0">
                <a:solidFill>
                  <a:srgbClr val="FFFFFF"/>
                </a:solidFill>
                <a:latin typeface="Trebuchet MS"/>
                <a:cs typeface="Trebuchet MS"/>
              </a:rPr>
              <a:t>нения</a:t>
            </a:r>
            <a:r>
              <a:rPr sz="160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нео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бх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мос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ти</a:t>
            </a:r>
            <a:r>
              <a:rPr sz="16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соблюд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ени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я  </a:t>
            </a:r>
            <a:r>
              <a:rPr sz="1600" b="1" spc="95" dirty="0">
                <a:solidFill>
                  <a:srgbClr val="FFFFFF"/>
                </a:solidFill>
                <a:latin typeface="Trebuchet MS"/>
                <a:cs typeface="Trebuchet MS"/>
              </a:rPr>
              <a:t>техники</a:t>
            </a:r>
            <a:r>
              <a:rPr sz="16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безопасности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59788" y="2657348"/>
            <a:ext cx="335787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Выстраивание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95" dirty="0">
                <a:solidFill>
                  <a:srgbClr val="FFFFFF"/>
                </a:solidFill>
                <a:latin typeface="Trebuchet MS"/>
                <a:cs typeface="Trebuchet MS"/>
              </a:rPr>
              <a:t>доверительных </a:t>
            </a:r>
            <a:r>
              <a:rPr sz="1600" b="1" spc="-4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35" dirty="0">
                <a:solidFill>
                  <a:srgbClr val="FFFFFF"/>
                </a:solidFill>
                <a:latin typeface="Trebuchet MS"/>
                <a:cs typeface="Trebuchet MS"/>
              </a:rPr>
              <a:t>отношений</a:t>
            </a:r>
            <a:r>
              <a:rPr sz="1600" b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ребёнком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3598290" y="199135"/>
            <a:ext cx="54933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60" dirty="0">
                <a:solidFill>
                  <a:srgbClr val="FFFFFF"/>
                </a:solidFill>
              </a:rPr>
              <a:t>Передайте</a:t>
            </a:r>
            <a:r>
              <a:rPr sz="3600" spc="-210" dirty="0">
                <a:solidFill>
                  <a:srgbClr val="FFFFFF"/>
                </a:solidFill>
              </a:rPr>
              <a:t> </a:t>
            </a:r>
            <a:r>
              <a:rPr sz="3600" spc="370" dirty="0"/>
              <a:t>родителям</a:t>
            </a:r>
            <a:endParaRPr sz="3600"/>
          </a:p>
        </p:txBody>
      </p:sp>
      <p:sp>
        <p:nvSpPr>
          <p:cNvPr id="24" name="object 24"/>
          <p:cNvSpPr txBox="1"/>
          <p:nvPr/>
        </p:nvSpPr>
        <p:spPr>
          <a:xfrm>
            <a:off x="693216" y="1688083"/>
            <a:ext cx="1536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775" dirty="0">
                <a:latin typeface="Verdana"/>
                <a:cs typeface="Verdana"/>
              </a:rPr>
              <a:t>1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2068" y="2695778"/>
            <a:ext cx="22732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95" dirty="0">
                <a:latin typeface="Verdana"/>
                <a:cs typeface="Verdana"/>
              </a:rPr>
              <a:t>2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57859" y="3761688"/>
            <a:ext cx="2260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4" dirty="0">
                <a:latin typeface="Verdana"/>
                <a:cs typeface="Verdana"/>
              </a:rPr>
              <a:t>3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07263" y="4786122"/>
            <a:ext cx="2603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65" dirty="0">
                <a:latin typeface="Verdana"/>
                <a:cs typeface="Verdana"/>
              </a:rPr>
              <a:t>4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52068" y="5824829"/>
            <a:ext cx="2266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0" dirty="0">
                <a:latin typeface="Verdana"/>
                <a:cs typeface="Verdana"/>
              </a:rPr>
              <a:t>5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092188" y="988567"/>
            <a:ext cx="4719320" cy="5692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25" dirty="0">
                <a:latin typeface="Verdana"/>
                <a:cs typeface="Verdana"/>
              </a:rPr>
              <a:t>Совет</a:t>
            </a:r>
            <a:r>
              <a:rPr sz="2400" spc="-25" dirty="0">
                <a:latin typeface="Verdana"/>
                <a:cs typeface="Verdana"/>
              </a:rPr>
              <a:t>ы</a:t>
            </a:r>
            <a:r>
              <a:rPr sz="2400" spc="-21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пси</a:t>
            </a:r>
            <a:r>
              <a:rPr sz="2400" spc="-20" dirty="0">
                <a:latin typeface="Verdana"/>
                <a:cs typeface="Verdana"/>
              </a:rPr>
              <a:t>хо</a:t>
            </a:r>
            <a:r>
              <a:rPr sz="2400" spc="-35" dirty="0">
                <a:latin typeface="Verdana"/>
                <a:cs typeface="Verdana"/>
              </a:rPr>
              <a:t>л</a:t>
            </a:r>
            <a:r>
              <a:rPr sz="2400" spc="45" dirty="0">
                <a:latin typeface="Verdana"/>
                <a:cs typeface="Verdana"/>
              </a:rPr>
              <a:t>огов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50">
              <a:latin typeface="Verdana"/>
              <a:cs typeface="Verdana"/>
            </a:endParaRPr>
          </a:p>
          <a:p>
            <a:pPr marL="763905" marR="814705">
              <a:lnSpc>
                <a:spcPts val="1540"/>
              </a:lnSpc>
            </a:pPr>
            <a:r>
              <a:rPr sz="1600" spc="80" dirty="0">
                <a:latin typeface="Verdana"/>
                <a:cs typeface="Verdana"/>
              </a:rPr>
              <a:t>Ро</a:t>
            </a:r>
            <a:r>
              <a:rPr sz="1600" spc="95" dirty="0">
                <a:latin typeface="Verdana"/>
                <a:cs typeface="Verdana"/>
              </a:rPr>
              <a:t>д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dirty="0">
                <a:latin typeface="Verdana"/>
                <a:cs typeface="Verdana"/>
              </a:rPr>
              <a:t>тел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45" dirty="0">
                <a:latin typeface="Verdana"/>
                <a:cs typeface="Verdana"/>
              </a:rPr>
              <a:t>до</a:t>
            </a:r>
            <a:r>
              <a:rPr sz="1600" spc="25" dirty="0">
                <a:latin typeface="Verdana"/>
                <a:cs typeface="Verdana"/>
              </a:rPr>
              <a:t>лж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-20" dirty="0">
                <a:latin typeface="Verdana"/>
                <a:cs typeface="Verdana"/>
              </a:rPr>
              <a:t>ы</a:t>
            </a:r>
            <a:r>
              <a:rPr sz="1600" spc="-160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п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5" dirty="0">
                <a:latin typeface="Verdana"/>
                <a:cs typeface="Verdana"/>
              </a:rPr>
              <a:t>т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10" dirty="0">
                <a:latin typeface="Verdana"/>
                <a:cs typeface="Verdana"/>
              </a:rPr>
              <a:t>я</a:t>
            </a:r>
            <a:r>
              <a:rPr sz="1600" spc="55" dirty="0">
                <a:latin typeface="Verdana"/>
                <a:cs typeface="Verdana"/>
              </a:rPr>
              <a:t>нн</a:t>
            </a:r>
            <a:r>
              <a:rPr sz="1600" spc="30" dirty="0">
                <a:latin typeface="Verdana"/>
                <a:cs typeface="Verdana"/>
              </a:rPr>
              <a:t>о  </a:t>
            </a:r>
            <a:r>
              <a:rPr sz="1600" spc="-10" dirty="0">
                <a:latin typeface="Verdana"/>
                <a:cs typeface="Verdana"/>
              </a:rPr>
              <a:t>у</a:t>
            </a:r>
            <a:r>
              <a:rPr sz="1600" spc="-5" dirty="0">
                <a:latin typeface="Verdana"/>
                <a:cs typeface="Verdana"/>
              </a:rPr>
              <a:t>д</a:t>
            </a:r>
            <a:r>
              <a:rPr sz="1600" spc="15" dirty="0">
                <a:latin typeface="Verdana"/>
                <a:cs typeface="Verdana"/>
              </a:rPr>
              <a:t>ел</a:t>
            </a:r>
            <a:r>
              <a:rPr sz="1600" spc="20" dirty="0">
                <a:latin typeface="Verdana"/>
                <a:cs typeface="Verdana"/>
              </a:rPr>
              <a:t>я</a:t>
            </a:r>
            <a:r>
              <a:rPr sz="1600" spc="-30" dirty="0">
                <a:latin typeface="Verdana"/>
                <a:cs typeface="Verdana"/>
              </a:rPr>
              <a:t>ть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35" dirty="0">
                <a:latin typeface="Verdana"/>
                <a:cs typeface="Verdana"/>
              </a:rPr>
              <a:t>в</a:t>
            </a:r>
            <a:r>
              <a:rPr sz="1600" spc="40" dirty="0">
                <a:latin typeface="Verdana"/>
                <a:cs typeface="Verdana"/>
              </a:rPr>
              <a:t>н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60" dirty="0">
                <a:latin typeface="Verdana"/>
                <a:cs typeface="Verdana"/>
              </a:rPr>
              <a:t>м</a:t>
            </a:r>
            <a:r>
              <a:rPr sz="1600" spc="55" dirty="0">
                <a:latin typeface="Verdana"/>
                <a:cs typeface="Verdana"/>
              </a:rPr>
              <a:t>ан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30" dirty="0">
                <a:latin typeface="Verdana"/>
                <a:cs typeface="Verdana"/>
              </a:rPr>
              <a:t>е</a:t>
            </a:r>
            <a:r>
              <a:rPr sz="1600" spc="-145" dirty="0">
                <a:latin typeface="Verdana"/>
                <a:cs typeface="Verdana"/>
              </a:rPr>
              <a:t> </a:t>
            </a:r>
            <a:r>
              <a:rPr sz="1600" spc="65" dirty="0">
                <a:latin typeface="Verdana"/>
                <a:cs typeface="Verdana"/>
              </a:rPr>
              <a:t>ре</a:t>
            </a:r>
            <a:r>
              <a:rPr sz="1600" spc="70" dirty="0">
                <a:latin typeface="Verdana"/>
                <a:cs typeface="Verdana"/>
              </a:rPr>
              <a:t>б</a:t>
            </a:r>
            <a:r>
              <a:rPr sz="1600" spc="45" dirty="0">
                <a:latin typeface="Verdana"/>
                <a:cs typeface="Verdana"/>
              </a:rPr>
              <a:t>ён</a:t>
            </a:r>
            <a:r>
              <a:rPr sz="1600" spc="-95" dirty="0">
                <a:latin typeface="Verdana"/>
                <a:cs typeface="Verdana"/>
              </a:rPr>
              <a:t>ку,  </a:t>
            </a:r>
            <a:r>
              <a:rPr sz="1600" spc="45" dirty="0">
                <a:latin typeface="Verdana"/>
                <a:cs typeface="Verdana"/>
              </a:rPr>
              <a:t>не</a:t>
            </a:r>
            <a:r>
              <a:rPr sz="1600" spc="-145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о</a:t>
            </a:r>
            <a:r>
              <a:rPr sz="1600" spc="20" dirty="0">
                <a:latin typeface="Verdana"/>
                <a:cs typeface="Verdana"/>
              </a:rPr>
              <a:t>сужд</a:t>
            </a:r>
            <a:r>
              <a:rPr sz="1600" spc="-30" dirty="0">
                <a:latin typeface="Verdana"/>
                <a:cs typeface="Verdana"/>
              </a:rPr>
              <a:t>а</a:t>
            </a:r>
            <a:r>
              <a:rPr sz="1600" spc="5" dirty="0">
                <a:latin typeface="Verdana"/>
                <a:cs typeface="Verdana"/>
              </a:rPr>
              <a:t>я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25" dirty="0">
                <a:latin typeface="Verdana"/>
                <a:cs typeface="Verdana"/>
              </a:rPr>
              <a:t>его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50">
              <a:latin typeface="Verdana"/>
              <a:cs typeface="Verdana"/>
            </a:endParaRPr>
          </a:p>
          <a:p>
            <a:pPr marL="763905" marR="400050">
              <a:lnSpc>
                <a:spcPts val="1540"/>
              </a:lnSpc>
              <a:spcBef>
                <a:spcPts val="5"/>
              </a:spcBef>
            </a:pPr>
            <a:r>
              <a:rPr sz="1600" spc="80" dirty="0">
                <a:latin typeface="Verdana"/>
                <a:cs typeface="Verdana"/>
              </a:rPr>
              <a:t>Об</a:t>
            </a:r>
            <a:r>
              <a:rPr sz="1600" spc="40" dirty="0">
                <a:latin typeface="Verdana"/>
                <a:cs typeface="Verdana"/>
              </a:rPr>
              <a:t>ес</a:t>
            </a:r>
            <a:r>
              <a:rPr sz="1600" spc="50" dirty="0">
                <a:latin typeface="Verdana"/>
                <a:cs typeface="Verdana"/>
              </a:rPr>
              <a:t>п</a:t>
            </a:r>
            <a:r>
              <a:rPr sz="1600" spc="10" dirty="0">
                <a:latin typeface="Verdana"/>
                <a:cs typeface="Verdana"/>
              </a:rPr>
              <a:t>еч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-30" dirty="0">
                <a:latin typeface="Verdana"/>
                <a:cs typeface="Verdana"/>
              </a:rPr>
              <a:t>ть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з</a:t>
            </a:r>
            <a:r>
              <a:rPr sz="1600" spc="-5" dirty="0">
                <a:latin typeface="Verdana"/>
                <a:cs typeface="Verdana"/>
              </a:rPr>
              <a:t>а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10" dirty="0">
                <a:latin typeface="Verdana"/>
                <a:cs typeface="Verdana"/>
              </a:rPr>
              <a:t>я</a:t>
            </a:r>
            <a:r>
              <a:rPr sz="1600" dirty="0">
                <a:latin typeface="Verdana"/>
                <a:cs typeface="Verdana"/>
              </a:rPr>
              <a:t>т</a:t>
            </a:r>
            <a:r>
              <a:rPr sz="1600" spc="5" dirty="0">
                <a:latin typeface="Verdana"/>
                <a:cs typeface="Verdana"/>
              </a:rPr>
              <a:t>о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5" dirty="0">
                <a:latin typeface="Verdana"/>
                <a:cs typeface="Verdana"/>
              </a:rPr>
              <a:t>т</a:t>
            </a:r>
            <a:r>
              <a:rPr sz="1600" spc="-15" dirty="0">
                <a:latin typeface="Verdana"/>
                <a:cs typeface="Verdana"/>
              </a:rPr>
              <a:t>ь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п</a:t>
            </a:r>
            <a:r>
              <a:rPr sz="1600" spc="45" dirty="0">
                <a:latin typeface="Verdana"/>
                <a:cs typeface="Verdana"/>
              </a:rPr>
              <a:t>од</a:t>
            </a:r>
            <a:r>
              <a:rPr sz="1600" spc="70" dirty="0">
                <a:latin typeface="Verdana"/>
                <a:cs typeface="Verdana"/>
              </a:rPr>
              <a:t>ро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5" dirty="0">
                <a:latin typeface="Verdana"/>
                <a:cs typeface="Verdana"/>
              </a:rPr>
              <a:t>т</a:t>
            </a:r>
            <a:r>
              <a:rPr sz="1600" spc="-20" dirty="0">
                <a:latin typeface="Verdana"/>
                <a:cs typeface="Verdana"/>
              </a:rPr>
              <a:t>ка  </a:t>
            </a:r>
            <a:r>
              <a:rPr sz="1600" spc="-200" dirty="0">
                <a:latin typeface="Verdana"/>
                <a:cs typeface="Verdana"/>
              </a:rPr>
              <a:t>(</a:t>
            </a:r>
            <a:r>
              <a:rPr sz="1600" spc="35" dirty="0">
                <a:latin typeface="Verdana"/>
                <a:cs typeface="Verdana"/>
              </a:rPr>
              <a:t>к</a:t>
            </a:r>
            <a:r>
              <a:rPr sz="1600" spc="30" dirty="0">
                <a:latin typeface="Verdana"/>
                <a:cs typeface="Verdana"/>
              </a:rPr>
              <a:t>р</a:t>
            </a:r>
            <a:r>
              <a:rPr sz="1600" spc="-45" dirty="0">
                <a:latin typeface="Verdana"/>
                <a:cs typeface="Verdana"/>
              </a:rPr>
              <a:t>ужки,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хо</a:t>
            </a:r>
            <a:r>
              <a:rPr sz="1600" spc="65" dirty="0">
                <a:latin typeface="Verdana"/>
                <a:cs typeface="Verdana"/>
              </a:rPr>
              <a:t>б</a:t>
            </a:r>
            <a:r>
              <a:rPr sz="1600" spc="70" dirty="0">
                <a:latin typeface="Verdana"/>
                <a:cs typeface="Verdana"/>
              </a:rPr>
              <a:t>би</a:t>
            </a:r>
            <a:r>
              <a:rPr sz="1600" spc="-245" dirty="0">
                <a:latin typeface="Verdana"/>
                <a:cs typeface="Verdana"/>
              </a:rPr>
              <a:t>,</a:t>
            </a:r>
            <a:r>
              <a:rPr sz="1600" spc="-160" dirty="0">
                <a:latin typeface="Verdana"/>
                <a:cs typeface="Verdana"/>
              </a:rPr>
              <a:t> </a:t>
            </a:r>
            <a:r>
              <a:rPr sz="1600" spc="40" dirty="0">
                <a:latin typeface="Verdana"/>
                <a:cs typeface="Verdana"/>
              </a:rPr>
              <a:t>секци</a:t>
            </a:r>
            <a:r>
              <a:rPr sz="1600" spc="50" dirty="0">
                <a:latin typeface="Verdana"/>
                <a:cs typeface="Verdana"/>
              </a:rPr>
              <a:t>и</a:t>
            </a:r>
            <a:r>
              <a:rPr sz="1600" spc="-240" dirty="0">
                <a:latin typeface="Verdana"/>
                <a:cs typeface="Verdana"/>
              </a:rPr>
              <a:t>,  </a:t>
            </a:r>
            <a:r>
              <a:rPr sz="1600" spc="20" dirty="0">
                <a:latin typeface="Verdana"/>
                <a:cs typeface="Verdana"/>
              </a:rPr>
              <a:t>соревнования)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Verdana"/>
              <a:cs typeface="Verdana"/>
            </a:endParaRPr>
          </a:p>
          <a:p>
            <a:pPr marL="763905">
              <a:lnSpc>
                <a:spcPts val="1730"/>
              </a:lnSpc>
            </a:pPr>
            <a:r>
              <a:rPr sz="1600" spc="80" dirty="0">
                <a:latin typeface="Verdana"/>
                <a:cs typeface="Verdana"/>
              </a:rPr>
              <a:t>Об</a:t>
            </a:r>
            <a:r>
              <a:rPr sz="1600" spc="30" dirty="0">
                <a:latin typeface="Verdana"/>
                <a:cs typeface="Verdana"/>
              </a:rPr>
              <a:t>р</a:t>
            </a:r>
            <a:r>
              <a:rPr sz="1600" spc="35" dirty="0">
                <a:latin typeface="Verdana"/>
                <a:cs typeface="Verdana"/>
              </a:rPr>
              <a:t>а</a:t>
            </a:r>
            <a:r>
              <a:rPr sz="1600" spc="65" dirty="0">
                <a:latin typeface="Verdana"/>
                <a:cs typeface="Verdana"/>
              </a:rPr>
              <a:t>щ</a:t>
            </a:r>
            <a:r>
              <a:rPr sz="1600" spc="-30" dirty="0">
                <a:latin typeface="Verdana"/>
                <a:cs typeface="Verdana"/>
              </a:rPr>
              <a:t>ать</a:t>
            </a:r>
            <a:r>
              <a:rPr sz="1600" spc="-114" dirty="0">
                <a:latin typeface="Verdana"/>
                <a:cs typeface="Verdana"/>
              </a:rPr>
              <a:t> </a:t>
            </a:r>
            <a:r>
              <a:rPr sz="1600" spc="35" dirty="0">
                <a:latin typeface="Verdana"/>
                <a:cs typeface="Verdana"/>
              </a:rPr>
              <a:t>в</a:t>
            </a:r>
            <a:r>
              <a:rPr sz="1600" spc="40" dirty="0">
                <a:latin typeface="Verdana"/>
                <a:cs typeface="Verdana"/>
              </a:rPr>
              <a:t>н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60" dirty="0">
                <a:latin typeface="Verdana"/>
                <a:cs typeface="Verdana"/>
              </a:rPr>
              <a:t>м</a:t>
            </a:r>
            <a:r>
              <a:rPr sz="1600" spc="55" dirty="0">
                <a:latin typeface="Verdana"/>
                <a:cs typeface="Verdana"/>
              </a:rPr>
              <a:t>ан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30" dirty="0">
                <a:latin typeface="Verdana"/>
                <a:cs typeface="Verdana"/>
              </a:rPr>
              <a:t>е</a:t>
            </a:r>
            <a:endParaRPr sz="1600">
              <a:latin typeface="Verdana"/>
              <a:cs typeface="Verdana"/>
            </a:endParaRPr>
          </a:p>
          <a:p>
            <a:pPr marL="763905" marR="1165860">
              <a:lnSpc>
                <a:spcPts val="1540"/>
              </a:lnSpc>
              <a:spcBef>
                <a:spcPts val="175"/>
              </a:spcBef>
            </a:pP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-35" dirty="0">
                <a:latin typeface="Verdana"/>
                <a:cs typeface="Verdana"/>
              </a:rPr>
              <a:t>а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60" dirty="0">
                <a:latin typeface="Verdana"/>
                <a:cs typeface="Verdana"/>
              </a:rPr>
              <a:t>зме</a:t>
            </a:r>
            <a:r>
              <a:rPr sz="1600" spc="70" dirty="0">
                <a:latin typeface="Verdana"/>
                <a:cs typeface="Verdana"/>
              </a:rPr>
              <a:t>н</a:t>
            </a:r>
            <a:r>
              <a:rPr sz="1600" spc="45" dirty="0">
                <a:latin typeface="Verdana"/>
                <a:cs typeface="Verdana"/>
              </a:rPr>
              <a:t>ен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30" dirty="0">
                <a:latin typeface="Verdana"/>
                <a:cs typeface="Verdana"/>
              </a:rPr>
              <a:t>е</a:t>
            </a:r>
            <a:r>
              <a:rPr sz="1600" spc="-145" dirty="0">
                <a:latin typeface="Verdana"/>
                <a:cs typeface="Verdana"/>
              </a:rPr>
              <a:t> </a:t>
            </a:r>
            <a:r>
              <a:rPr sz="1600" spc="60" dirty="0">
                <a:latin typeface="Verdana"/>
                <a:cs typeface="Verdana"/>
              </a:rPr>
              <a:t>п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30" dirty="0">
                <a:latin typeface="Verdana"/>
                <a:cs typeface="Verdana"/>
              </a:rPr>
              <a:t>ве</a:t>
            </a:r>
            <a:r>
              <a:rPr sz="1600" spc="35" dirty="0">
                <a:latin typeface="Verdana"/>
                <a:cs typeface="Verdana"/>
              </a:rPr>
              <a:t>д</a:t>
            </a:r>
            <a:r>
              <a:rPr sz="1600" spc="45" dirty="0">
                <a:latin typeface="Verdana"/>
                <a:cs typeface="Verdana"/>
              </a:rPr>
              <a:t>ен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10" dirty="0">
                <a:latin typeface="Verdana"/>
                <a:cs typeface="Verdana"/>
              </a:rPr>
              <a:t>я</a:t>
            </a:r>
            <a:r>
              <a:rPr sz="1600" spc="-240" dirty="0">
                <a:latin typeface="Verdana"/>
                <a:cs typeface="Verdana"/>
              </a:rPr>
              <a:t>,  </a:t>
            </a:r>
            <a:r>
              <a:rPr sz="1600" spc="-30" dirty="0">
                <a:latin typeface="Verdana"/>
                <a:cs typeface="Verdana"/>
              </a:rPr>
              <a:t>а</a:t>
            </a:r>
            <a:r>
              <a:rPr sz="1600" spc="55" dirty="0">
                <a:latin typeface="Verdana"/>
                <a:cs typeface="Verdana"/>
              </a:rPr>
              <a:t>пп</a:t>
            </a:r>
            <a:r>
              <a:rPr sz="1600" spc="20" dirty="0">
                <a:latin typeface="Verdana"/>
                <a:cs typeface="Verdana"/>
              </a:rPr>
              <a:t>ет</a:t>
            </a:r>
            <a:r>
              <a:rPr sz="1600" spc="30" dirty="0">
                <a:latin typeface="Verdana"/>
                <a:cs typeface="Verdana"/>
              </a:rPr>
              <a:t>и</a:t>
            </a:r>
            <a:r>
              <a:rPr sz="1600" spc="-35" dirty="0">
                <a:latin typeface="Verdana"/>
                <a:cs typeface="Verdana"/>
              </a:rPr>
              <a:t>та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реж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55" dirty="0">
                <a:latin typeface="Verdana"/>
                <a:cs typeface="Verdana"/>
              </a:rPr>
              <a:t>ма</a:t>
            </a:r>
            <a:r>
              <a:rPr sz="1600" spc="-114" dirty="0">
                <a:latin typeface="Verdana"/>
                <a:cs typeface="Verdana"/>
              </a:rPr>
              <a:t> </a:t>
            </a:r>
            <a:r>
              <a:rPr sz="1600" spc="45" dirty="0">
                <a:latin typeface="Verdana"/>
                <a:cs typeface="Verdana"/>
              </a:rPr>
              <a:t>с</a:t>
            </a:r>
            <a:r>
              <a:rPr sz="1600" spc="60" dirty="0">
                <a:latin typeface="Verdana"/>
                <a:cs typeface="Verdana"/>
              </a:rPr>
              <a:t>н</a:t>
            </a:r>
            <a:r>
              <a:rPr sz="1600" spc="-35" dirty="0">
                <a:latin typeface="Verdana"/>
                <a:cs typeface="Verdana"/>
              </a:rPr>
              <a:t>а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Verdana"/>
              <a:cs typeface="Verdana"/>
            </a:endParaRPr>
          </a:p>
          <a:p>
            <a:pPr marL="763905" marR="1106805">
              <a:lnSpc>
                <a:spcPct val="80100"/>
              </a:lnSpc>
            </a:pPr>
            <a:r>
              <a:rPr sz="1600" spc="65" dirty="0">
                <a:latin typeface="Verdana"/>
                <a:cs typeface="Verdana"/>
              </a:rPr>
              <a:t>Ра</a:t>
            </a:r>
            <a:r>
              <a:rPr sz="1600" spc="35" dirty="0">
                <a:latin typeface="Verdana"/>
                <a:cs typeface="Verdana"/>
              </a:rPr>
              <a:t>зум</a:t>
            </a:r>
            <a:r>
              <a:rPr sz="1600" spc="45" dirty="0">
                <a:latin typeface="Verdana"/>
                <a:cs typeface="Verdana"/>
              </a:rPr>
              <a:t>н</a:t>
            </a:r>
            <a:r>
              <a:rPr sz="1600" spc="40" dirty="0">
                <a:latin typeface="Verdana"/>
                <a:cs typeface="Verdana"/>
              </a:rPr>
              <a:t>о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10" dirty="0">
                <a:latin typeface="Verdana"/>
                <a:cs typeface="Verdana"/>
              </a:rPr>
              <a:t>к</a:t>
            </a:r>
            <a:r>
              <a:rPr sz="1600" spc="15" dirty="0">
                <a:latin typeface="Verdana"/>
                <a:cs typeface="Verdana"/>
              </a:rPr>
              <a:t>о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30" dirty="0">
                <a:latin typeface="Verdana"/>
                <a:cs typeface="Verdana"/>
              </a:rPr>
              <a:t>тр</a:t>
            </a:r>
            <a:r>
              <a:rPr sz="1600" spc="40" dirty="0">
                <a:latin typeface="Verdana"/>
                <a:cs typeface="Verdana"/>
              </a:rPr>
              <a:t>ол</a:t>
            </a:r>
            <a:r>
              <a:rPr sz="1600" spc="50" dirty="0">
                <a:latin typeface="Verdana"/>
                <a:cs typeface="Verdana"/>
              </a:rPr>
              <a:t>и</a:t>
            </a:r>
            <a:r>
              <a:rPr sz="1600" spc="70" dirty="0">
                <a:latin typeface="Verdana"/>
                <a:cs typeface="Verdana"/>
              </a:rPr>
              <a:t>ро</a:t>
            </a:r>
            <a:r>
              <a:rPr sz="1600" spc="-10" dirty="0">
                <a:latin typeface="Verdana"/>
                <a:cs typeface="Verdana"/>
              </a:rPr>
              <a:t>в</a:t>
            </a:r>
            <a:r>
              <a:rPr sz="1600" spc="-5" dirty="0">
                <a:latin typeface="Verdana"/>
                <a:cs typeface="Verdana"/>
              </a:rPr>
              <a:t>а</a:t>
            </a:r>
            <a:r>
              <a:rPr sz="1600" spc="-25" dirty="0">
                <a:latin typeface="Verdana"/>
                <a:cs typeface="Verdana"/>
              </a:rPr>
              <a:t>ть 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ус</a:t>
            </a:r>
            <a:r>
              <a:rPr sz="1600" spc="-35" dirty="0">
                <a:latin typeface="Verdana"/>
                <a:cs typeface="Verdana"/>
              </a:rPr>
              <a:t>та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-30" dirty="0">
                <a:latin typeface="Verdana"/>
                <a:cs typeface="Verdana"/>
              </a:rPr>
              <a:t>а</a:t>
            </a:r>
            <a:r>
              <a:rPr sz="1600" spc="15" dirty="0">
                <a:latin typeface="Verdana"/>
                <a:cs typeface="Verdana"/>
              </a:rPr>
              <a:t>вл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-10" dirty="0">
                <a:latin typeface="Verdana"/>
                <a:cs typeface="Verdana"/>
              </a:rPr>
              <a:t>в</a:t>
            </a:r>
            <a:r>
              <a:rPr sz="1600" spc="-5" dirty="0">
                <a:latin typeface="Verdana"/>
                <a:cs typeface="Verdana"/>
              </a:rPr>
              <a:t>а</a:t>
            </a:r>
            <a:r>
              <a:rPr sz="1600" spc="-30" dirty="0">
                <a:latin typeface="Verdana"/>
                <a:cs typeface="Verdana"/>
              </a:rPr>
              <a:t>ть</a:t>
            </a:r>
            <a:r>
              <a:rPr sz="1600" spc="-114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п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10" dirty="0">
                <a:latin typeface="Verdana"/>
                <a:cs typeface="Verdana"/>
              </a:rPr>
              <a:t>я</a:t>
            </a:r>
            <a:r>
              <a:rPr sz="1600" spc="5" dirty="0">
                <a:latin typeface="Verdana"/>
                <a:cs typeface="Verdana"/>
              </a:rPr>
              <a:t>т</a:t>
            </a:r>
            <a:r>
              <a:rPr sz="1600" spc="15" dirty="0">
                <a:latin typeface="Verdana"/>
                <a:cs typeface="Verdana"/>
              </a:rPr>
              <a:t>н</a:t>
            </a:r>
            <a:r>
              <a:rPr sz="1600" spc="5" dirty="0">
                <a:latin typeface="Verdana"/>
                <a:cs typeface="Verdana"/>
              </a:rPr>
              <a:t>ые  </a:t>
            </a:r>
            <a:r>
              <a:rPr sz="1600" spc="45" dirty="0">
                <a:latin typeface="Verdana"/>
                <a:cs typeface="Verdana"/>
              </a:rPr>
              <a:t>д</a:t>
            </a:r>
            <a:r>
              <a:rPr sz="1600" spc="10" dirty="0">
                <a:latin typeface="Verdana"/>
                <a:cs typeface="Verdana"/>
              </a:rPr>
              <a:t>ля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65" dirty="0">
                <a:latin typeface="Verdana"/>
                <a:cs typeface="Verdana"/>
              </a:rPr>
              <a:t>ре</a:t>
            </a:r>
            <a:r>
              <a:rPr sz="1600" spc="70" dirty="0">
                <a:latin typeface="Verdana"/>
                <a:cs typeface="Verdana"/>
              </a:rPr>
              <a:t>б</a:t>
            </a:r>
            <a:r>
              <a:rPr sz="1600" spc="45" dirty="0">
                <a:latin typeface="Verdana"/>
                <a:cs typeface="Verdana"/>
              </a:rPr>
              <a:t>ён</a:t>
            </a:r>
            <a:r>
              <a:rPr sz="1600" spc="-25" dirty="0">
                <a:latin typeface="Verdana"/>
                <a:cs typeface="Verdana"/>
              </a:rPr>
              <a:t>ка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п</a:t>
            </a:r>
            <a:r>
              <a:rPr sz="1600" spc="30" dirty="0">
                <a:latin typeface="Verdana"/>
                <a:cs typeface="Verdana"/>
              </a:rPr>
              <a:t>р</a:t>
            </a:r>
            <a:r>
              <a:rPr sz="1600" spc="35" dirty="0">
                <a:latin typeface="Verdana"/>
                <a:cs typeface="Verdana"/>
              </a:rPr>
              <a:t>а</a:t>
            </a:r>
            <a:r>
              <a:rPr sz="1600" spc="40" dirty="0">
                <a:latin typeface="Verdana"/>
                <a:cs typeface="Verdana"/>
              </a:rPr>
              <a:t>в</a:t>
            </a:r>
            <a:r>
              <a:rPr sz="1600" spc="55" dirty="0">
                <a:latin typeface="Verdana"/>
                <a:cs typeface="Verdana"/>
              </a:rPr>
              <a:t>и</a:t>
            </a:r>
            <a:r>
              <a:rPr sz="1600" spc="-10" dirty="0">
                <a:latin typeface="Verdana"/>
                <a:cs typeface="Verdana"/>
              </a:rPr>
              <a:t>ла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900">
              <a:latin typeface="Verdana"/>
              <a:cs typeface="Verdana"/>
            </a:endParaRPr>
          </a:p>
          <a:p>
            <a:pPr marL="763905" marR="318770">
              <a:lnSpc>
                <a:spcPct val="80000"/>
              </a:lnSpc>
              <a:spcBef>
                <a:spcPts val="1660"/>
              </a:spcBef>
            </a:pPr>
            <a:r>
              <a:rPr sz="1600" spc="20" dirty="0">
                <a:latin typeface="Verdana"/>
                <a:cs typeface="Verdana"/>
              </a:rPr>
              <a:t>Г</a:t>
            </a:r>
            <a:r>
              <a:rPr sz="1600" spc="30" dirty="0">
                <a:latin typeface="Verdana"/>
                <a:cs typeface="Verdana"/>
              </a:rPr>
              <a:t>ов</a:t>
            </a:r>
            <a:r>
              <a:rPr sz="1600" spc="35" dirty="0">
                <a:latin typeface="Verdana"/>
                <a:cs typeface="Verdana"/>
              </a:rPr>
              <a:t>о</a:t>
            </a:r>
            <a:r>
              <a:rPr sz="1600" spc="80" dirty="0">
                <a:latin typeface="Verdana"/>
                <a:cs typeface="Verdana"/>
              </a:rPr>
              <a:t>р</a:t>
            </a:r>
            <a:r>
              <a:rPr sz="1600" spc="90" dirty="0">
                <a:latin typeface="Verdana"/>
                <a:cs typeface="Verdana"/>
              </a:rPr>
              <a:t>и</a:t>
            </a:r>
            <a:r>
              <a:rPr sz="1600" spc="-30" dirty="0">
                <a:latin typeface="Verdana"/>
                <a:cs typeface="Verdana"/>
              </a:rPr>
              <a:t>ть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40" dirty="0">
                <a:latin typeface="Verdana"/>
                <a:cs typeface="Verdana"/>
              </a:rPr>
              <a:t>о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30" dirty="0">
                <a:latin typeface="Verdana"/>
                <a:cs typeface="Verdana"/>
              </a:rPr>
              <a:t>ре</a:t>
            </a:r>
            <a:r>
              <a:rPr sz="1600" spc="35" dirty="0">
                <a:latin typeface="Verdana"/>
                <a:cs typeface="Verdana"/>
              </a:rPr>
              <a:t>а</a:t>
            </a:r>
            <a:r>
              <a:rPr sz="1600" dirty="0">
                <a:latin typeface="Verdana"/>
                <a:cs typeface="Verdana"/>
              </a:rPr>
              <a:t>ль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-65" dirty="0">
                <a:latin typeface="Verdana"/>
                <a:cs typeface="Verdana"/>
              </a:rPr>
              <a:t>ых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5" dirty="0">
                <a:latin typeface="Verdana"/>
                <a:cs typeface="Verdana"/>
              </a:rPr>
              <a:t>тр</a:t>
            </a:r>
            <a:r>
              <a:rPr sz="1600" spc="15" dirty="0">
                <a:latin typeface="Verdana"/>
                <a:cs typeface="Verdana"/>
              </a:rPr>
              <a:t>а</a:t>
            </a:r>
            <a:r>
              <a:rPr sz="1600" spc="30" dirty="0">
                <a:latin typeface="Verdana"/>
                <a:cs typeface="Verdana"/>
              </a:rPr>
              <a:t>г</a:t>
            </a:r>
            <a:r>
              <a:rPr sz="1600" spc="45" dirty="0">
                <a:latin typeface="Verdana"/>
                <a:cs typeface="Verdana"/>
              </a:rPr>
              <a:t>и</a:t>
            </a:r>
            <a:r>
              <a:rPr sz="1600" spc="-15" dirty="0">
                <a:latin typeface="Verdana"/>
                <a:cs typeface="Verdana"/>
              </a:rPr>
              <a:t>ч</a:t>
            </a:r>
            <a:r>
              <a:rPr sz="1600" spc="30" dirty="0">
                <a:latin typeface="Verdana"/>
                <a:cs typeface="Verdana"/>
              </a:rPr>
              <a:t>еск</a:t>
            </a:r>
            <a:r>
              <a:rPr sz="1600" spc="40" dirty="0">
                <a:latin typeface="Verdana"/>
                <a:cs typeface="Verdana"/>
              </a:rPr>
              <a:t>и</a:t>
            </a:r>
            <a:r>
              <a:rPr sz="1600" spc="-80" dirty="0">
                <a:latin typeface="Verdana"/>
                <a:cs typeface="Verdana"/>
              </a:rPr>
              <a:t>х  </a:t>
            </a:r>
            <a:r>
              <a:rPr sz="1600" spc="25" dirty="0">
                <a:latin typeface="Verdana"/>
                <a:cs typeface="Verdana"/>
              </a:rPr>
              <a:t>сл</a:t>
            </a:r>
            <a:r>
              <a:rPr sz="1600" spc="-35" dirty="0">
                <a:latin typeface="Verdana"/>
                <a:cs typeface="Verdana"/>
              </a:rPr>
              <a:t>уч</a:t>
            </a:r>
            <a:r>
              <a:rPr sz="1600" spc="-30" dirty="0">
                <a:latin typeface="Verdana"/>
                <a:cs typeface="Verdana"/>
              </a:rPr>
              <a:t>а</a:t>
            </a:r>
            <a:r>
              <a:rPr sz="1600" spc="10" dirty="0">
                <a:latin typeface="Verdana"/>
                <a:cs typeface="Verdana"/>
              </a:rPr>
              <a:t>я</a:t>
            </a:r>
            <a:r>
              <a:rPr sz="1600" spc="-110" dirty="0">
                <a:latin typeface="Verdana"/>
                <a:cs typeface="Verdana"/>
              </a:rPr>
              <a:t>х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20" dirty="0">
                <a:latin typeface="Verdana"/>
                <a:cs typeface="Verdana"/>
              </a:rPr>
              <a:t>угр</a:t>
            </a:r>
            <a:r>
              <a:rPr sz="1600" spc="25" dirty="0">
                <a:latin typeface="Verdana"/>
                <a:cs typeface="Verdana"/>
              </a:rPr>
              <a:t>о</a:t>
            </a:r>
            <a:r>
              <a:rPr sz="1600" spc="-10" dirty="0">
                <a:latin typeface="Verdana"/>
                <a:cs typeface="Verdana"/>
              </a:rPr>
              <a:t>з</a:t>
            </a:r>
            <a:r>
              <a:rPr sz="1600" spc="-5" dirty="0">
                <a:latin typeface="Verdana"/>
                <a:cs typeface="Verdana"/>
              </a:rPr>
              <a:t>а</a:t>
            </a:r>
            <a:r>
              <a:rPr sz="1600" spc="-180" dirty="0">
                <a:latin typeface="Verdana"/>
                <a:cs typeface="Verdana"/>
              </a:rPr>
              <a:t>х,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40" dirty="0">
                <a:latin typeface="Verdana"/>
                <a:cs typeface="Verdana"/>
              </a:rPr>
              <a:t>с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10" dirty="0">
                <a:latin typeface="Verdana"/>
                <a:cs typeface="Verdana"/>
              </a:rPr>
              <a:t>ко</a:t>
            </a:r>
            <a:r>
              <a:rPr sz="1600" dirty="0">
                <a:latin typeface="Verdana"/>
                <a:cs typeface="Verdana"/>
              </a:rPr>
              <a:t>т</a:t>
            </a:r>
            <a:r>
              <a:rPr sz="1600" spc="5" dirty="0">
                <a:latin typeface="Verdana"/>
                <a:cs typeface="Verdana"/>
              </a:rPr>
              <a:t>о</a:t>
            </a:r>
            <a:r>
              <a:rPr sz="1600" spc="60" dirty="0">
                <a:latin typeface="Verdana"/>
                <a:cs typeface="Verdana"/>
              </a:rPr>
              <a:t>рыми  </a:t>
            </a:r>
            <a:r>
              <a:rPr sz="1600" spc="100" dirty="0">
                <a:latin typeface="Verdana"/>
                <a:cs typeface="Verdana"/>
              </a:rPr>
              <a:t>м</a:t>
            </a:r>
            <a:r>
              <a:rPr sz="1600" spc="90" dirty="0">
                <a:latin typeface="Verdana"/>
                <a:cs typeface="Verdana"/>
              </a:rPr>
              <a:t>о</a:t>
            </a:r>
            <a:r>
              <a:rPr sz="1600" spc="55" dirty="0">
                <a:latin typeface="Verdana"/>
                <a:cs typeface="Verdana"/>
              </a:rPr>
              <a:t>ж</a:t>
            </a:r>
            <a:r>
              <a:rPr sz="1600" spc="45" dirty="0">
                <a:latin typeface="Verdana"/>
                <a:cs typeface="Verdana"/>
              </a:rPr>
              <a:t>н</a:t>
            </a:r>
            <a:r>
              <a:rPr sz="1600" spc="40" dirty="0">
                <a:latin typeface="Verdana"/>
                <a:cs typeface="Verdana"/>
              </a:rPr>
              <a:t>о</a:t>
            </a:r>
            <a:r>
              <a:rPr sz="1600" spc="-1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5" dirty="0">
                <a:latin typeface="Verdana"/>
                <a:cs typeface="Verdana"/>
              </a:rPr>
              <a:t>т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15" dirty="0">
                <a:latin typeface="Verdana"/>
                <a:cs typeface="Verdana"/>
              </a:rPr>
              <a:t>лкн</a:t>
            </a:r>
            <a:r>
              <a:rPr sz="1600" spc="-40" dirty="0">
                <a:latin typeface="Verdana"/>
                <a:cs typeface="Verdana"/>
              </a:rPr>
              <a:t>уть</a:t>
            </a:r>
            <a:r>
              <a:rPr sz="1600" spc="25" dirty="0">
                <a:latin typeface="Verdana"/>
                <a:cs typeface="Verdana"/>
              </a:rPr>
              <a:t>ся</a:t>
            </a:r>
            <a:r>
              <a:rPr sz="1600" spc="-114" dirty="0">
                <a:latin typeface="Verdana"/>
                <a:cs typeface="Verdana"/>
              </a:rPr>
              <a:t> </a:t>
            </a:r>
            <a:r>
              <a:rPr sz="1600" spc="15" dirty="0">
                <a:latin typeface="Verdana"/>
                <a:cs typeface="Verdana"/>
              </a:rPr>
              <a:t>в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114" dirty="0">
                <a:latin typeface="Verdana"/>
                <a:cs typeface="Verdana"/>
              </a:rPr>
              <a:t>И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35" dirty="0">
                <a:latin typeface="Verdana"/>
                <a:cs typeface="Verdana"/>
              </a:rPr>
              <a:t>тер</a:t>
            </a:r>
            <a:r>
              <a:rPr sz="1600" spc="45" dirty="0">
                <a:latin typeface="Verdana"/>
                <a:cs typeface="Verdana"/>
              </a:rPr>
              <a:t>н</a:t>
            </a:r>
            <a:r>
              <a:rPr sz="1600" spc="5" dirty="0">
                <a:latin typeface="Verdana"/>
                <a:cs typeface="Verdana"/>
              </a:rPr>
              <a:t>ете</a:t>
            </a:r>
            <a:endParaRPr sz="16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1030"/>
              </a:spcBef>
            </a:pPr>
            <a:r>
              <a:rPr sz="1400" spc="-215" dirty="0">
                <a:latin typeface="Verdana"/>
                <a:cs typeface="Verdana"/>
              </a:rPr>
              <a:t>19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315455" y="0"/>
            <a:ext cx="83058" cy="685723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96911" y="1667230"/>
            <a:ext cx="518922" cy="51894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96911" y="3400018"/>
            <a:ext cx="518922" cy="5189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6911" y="5020043"/>
            <a:ext cx="518922" cy="51893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0"/>
            <a:ext cx="7233284" cy="6858000"/>
            <a:chOff x="0" y="0"/>
            <a:chExt cx="7233284" cy="68580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7233284" cy="6858000"/>
            </a:xfrm>
            <a:custGeom>
              <a:avLst/>
              <a:gdLst/>
              <a:ahLst/>
              <a:cxnLst/>
              <a:rect l="l" t="t" r="r" b="b"/>
              <a:pathLst>
                <a:path w="7233284" h="6858000">
                  <a:moveTo>
                    <a:pt x="5970604" y="0"/>
                  </a:moveTo>
                  <a:lnTo>
                    <a:pt x="0" y="0"/>
                  </a:lnTo>
                  <a:lnTo>
                    <a:pt x="0" y="6857996"/>
                  </a:lnTo>
                  <a:lnTo>
                    <a:pt x="7233077" y="6857996"/>
                  </a:lnTo>
                  <a:lnTo>
                    <a:pt x="59706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3776" y="2415527"/>
              <a:ext cx="518922" cy="5189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3776" y="3331438"/>
              <a:ext cx="518922" cy="51894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776" y="4195546"/>
              <a:ext cx="518922" cy="51894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3776" y="5053571"/>
              <a:ext cx="518922" cy="51893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3776" y="5919215"/>
              <a:ext cx="518922" cy="518921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67055" y="103759"/>
            <a:ext cx="4882515" cy="1219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190"/>
              </a:lnSpc>
              <a:spcBef>
                <a:spcPts val="95"/>
              </a:spcBef>
            </a:pPr>
            <a:r>
              <a:rPr sz="2800" spc="300" dirty="0"/>
              <a:t>Алгоритмы</a:t>
            </a:r>
            <a:r>
              <a:rPr sz="2800" spc="-165" dirty="0"/>
              <a:t> </a:t>
            </a:r>
            <a:r>
              <a:rPr sz="2800" spc="285" dirty="0"/>
              <a:t>действий</a:t>
            </a:r>
            <a:endParaRPr sz="2800"/>
          </a:p>
          <a:p>
            <a:pPr marL="12700" marR="5080">
              <a:lnSpc>
                <a:spcPts val="3020"/>
              </a:lnSpc>
              <a:spcBef>
                <a:spcPts val="215"/>
              </a:spcBef>
            </a:pPr>
            <a:r>
              <a:rPr sz="2800" spc="245" dirty="0"/>
              <a:t>в</a:t>
            </a:r>
            <a:r>
              <a:rPr sz="2800" spc="-140" dirty="0"/>
              <a:t> </a:t>
            </a:r>
            <a:r>
              <a:rPr sz="2800" spc="270" dirty="0"/>
              <a:t>ситуации</a:t>
            </a:r>
            <a:r>
              <a:rPr sz="2800" spc="-140" dirty="0"/>
              <a:t> </a:t>
            </a:r>
            <a:r>
              <a:rPr sz="2800" spc="280" dirty="0"/>
              <a:t>рискованного </a:t>
            </a:r>
            <a:r>
              <a:rPr sz="2800" spc="-860" dirty="0"/>
              <a:t> </a:t>
            </a:r>
            <a:r>
              <a:rPr sz="2800" spc="290" dirty="0"/>
              <a:t>поведения</a:t>
            </a:r>
            <a:endParaRPr sz="2800"/>
          </a:p>
        </p:txBody>
      </p:sp>
      <p:sp>
        <p:nvSpPr>
          <p:cNvPr id="13" name="object 13"/>
          <p:cNvSpPr txBox="1"/>
          <p:nvPr/>
        </p:nvSpPr>
        <p:spPr>
          <a:xfrm>
            <a:off x="7278751" y="99822"/>
            <a:ext cx="4521200" cy="122047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0"/>
              </a:spcBef>
            </a:pPr>
            <a:r>
              <a:rPr sz="2800" spc="285" dirty="0">
                <a:solidFill>
                  <a:srgbClr val="FFFFFF"/>
                </a:solidFill>
                <a:latin typeface="Tahoma"/>
                <a:cs typeface="Tahoma"/>
              </a:rPr>
              <a:t>Каждому</a:t>
            </a:r>
            <a:r>
              <a:rPr sz="28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235" dirty="0">
                <a:solidFill>
                  <a:srgbClr val="FFFFFF"/>
                </a:solidFill>
                <a:latin typeface="Tahoma"/>
                <a:cs typeface="Tahoma"/>
              </a:rPr>
              <a:t>пользователю </a:t>
            </a:r>
            <a:r>
              <a:rPr sz="2800" spc="-8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235" dirty="0">
                <a:solidFill>
                  <a:srgbClr val="FFFFFF"/>
                </a:solidFill>
                <a:latin typeface="Tahoma"/>
                <a:cs typeface="Tahoma"/>
              </a:rPr>
              <a:t>следует </a:t>
            </a:r>
            <a:r>
              <a:rPr sz="2800" spc="225" dirty="0">
                <a:solidFill>
                  <a:srgbClr val="FFFFFF"/>
                </a:solidFill>
                <a:latin typeface="Tahoma"/>
                <a:cs typeface="Tahoma"/>
              </a:rPr>
              <a:t>быть </a:t>
            </a:r>
            <a:r>
              <a:rPr sz="2800" spc="2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285" dirty="0">
                <a:solidFill>
                  <a:srgbClr val="FFFFFF"/>
                </a:solidFill>
                <a:latin typeface="Tahoma"/>
                <a:cs typeface="Tahoma"/>
              </a:rPr>
              <a:t>внимательным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59255" y="1568323"/>
            <a:ext cx="36664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70" dirty="0">
                <a:latin typeface="Verdana"/>
                <a:cs typeface="Verdana"/>
              </a:rPr>
              <a:t>Не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45" dirty="0">
                <a:latin typeface="Verdana"/>
                <a:cs typeface="Verdana"/>
              </a:rPr>
              <a:t>д</a:t>
            </a:r>
            <a:r>
              <a:rPr sz="1600" spc="5" dirty="0">
                <a:latin typeface="Verdana"/>
                <a:cs typeface="Verdana"/>
              </a:rPr>
              <a:t>ел</a:t>
            </a:r>
            <a:r>
              <a:rPr sz="1600" spc="10" dirty="0">
                <a:latin typeface="Verdana"/>
                <a:cs typeface="Verdana"/>
              </a:rPr>
              <a:t>а</a:t>
            </a:r>
            <a:r>
              <a:rPr sz="1600" spc="-30" dirty="0">
                <a:latin typeface="Verdana"/>
                <a:cs typeface="Verdana"/>
              </a:rPr>
              <a:t>ть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10" dirty="0">
                <a:latin typeface="Verdana"/>
                <a:cs typeface="Verdana"/>
              </a:rPr>
              <a:t>ко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-15" dirty="0">
                <a:latin typeface="Verdana"/>
                <a:cs typeface="Verdana"/>
              </a:rPr>
              <a:t>ч</a:t>
            </a:r>
            <a:r>
              <a:rPr sz="1600" spc="-30" dirty="0">
                <a:latin typeface="Verdana"/>
                <a:cs typeface="Verdana"/>
              </a:rPr>
              <a:t>а</a:t>
            </a:r>
            <a:r>
              <a:rPr sz="1600" dirty="0">
                <a:latin typeface="Verdana"/>
                <a:cs typeface="Verdana"/>
              </a:rPr>
              <a:t>тел</a:t>
            </a:r>
            <a:r>
              <a:rPr sz="1600" spc="20" dirty="0">
                <a:latin typeface="Verdana"/>
                <a:cs typeface="Verdana"/>
              </a:rPr>
              <a:t>ь</a:t>
            </a:r>
            <a:r>
              <a:rPr sz="1600" spc="25" dirty="0">
                <a:latin typeface="Verdana"/>
                <a:cs typeface="Verdana"/>
              </a:rPr>
              <a:t>н</a:t>
            </a:r>
            <a:r>
              <a:rPr sz="1600" spc="5" dirty="0">
                <a:latin typeface="Verdana"/>
                <a:cs typeface="Verdana"/>
              </a:rPr>
              <a:t>ые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5" dirty="0">
                <a:latin typeface="Verdana"/>
                <a:cs typeface="Verdana"/>
              </a:rPr>
              <a:t>выв</a:t>
            </a:r>
            <a:r>
              <a:rPr sz="1600" spc="45" dirty="0">
                <a:latin typeface="Verdana"/>
                <a:cs typeface="Verdana"/>
              </a:rPr>
              <a:t>од</a:t>
            </a:r>
            <a:r>
              <a:rPr sz="1600" spc="-20" dirty="0">
                <a:latin typeface="Verdana"/>
                <a:cs typeface="Verdana"/>
              </a:rPr>
              <a:t>ы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59255" y="1812162"/>
            <a:ext cx="34010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65" dirty="0">
                <a:latin typeface="Verdana"/>
                <a:cs typeface="Verdana"/>
              </a:rPr>
              <a:t>б</a:t>
            </a:r>
            <a:r>
              <a:rPr sz="1600" spc="-150" dirty="0">
                <a:latin typeface="Verdana"/>
                <a:cs typeface="Verdana"/>
              </a:rPr>
              <a:t> </a:t>
            </a:r>
            <a:r>
              <a:rPr sz="1600" spc="20" dirty="0">
                <a:latin typeface="Verdana"/>
                <a:cs typeface="Verdana"/>
              </a:rPr>
              <a:t>экс</a:t>
            </a:r>
            <a:r>
              <a:rPr sz="1600" spc="40" dirty="0">
                <a:latin typeface="Verdana"/>
                <a:cs typeface="Verdana"/>
              </a:rPr>
              <a:t>трем</a:t>
            </a:r>
            <a:r>
              <a:rPr sz="1600" spc="50" dirty="0">
                <a:latin typeface="Verdana"/>
                <a:cs typeface="Verdana"/>
              </a:rPr>
              <a:t>а</a:t>
            </a:r>
            <a:r>
              <a:rPr sz="1600" dirty="0">
                <a:latin typeface="Verdana"/>
                <a:cs typeface="Verdana"/>
              </a:rPr>
              <a:t>ль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5" dirty="0">
                <a:latin typeface="Verdana"/>
                <a:cs typeface="Verdana"/>
              </a:rPr>
              <a:t>т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114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увл</a:t>
            </a:r>
            <a:r>
              <a:rPr sz="1600" spc="10" dirty="0">
                <a:latin typeface="Verdana"/>
                <a:cs typeface="Verdana"/>
              </a:rPr>
              <a:t>еч</a:t>
            </a:r>
            <a:r>
              <a:rPr sz="1600" spc="45" dirty="0">
                <a:latin typeface="Verdana"/>
                <a:cs typeface="Verdana"/>
              </a:rPr>
              <a:t>ен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70" dirty="0">
                <a:latin typeface="Verdana"/>
                <a:cs typeface="Verdana"/>
              </a:rPr>
              <a:t>й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59255" y="2441829"/>
            <a:ext cx="50031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10" dirty="0">
                <a:latin typeface="Verdana"/>
                <a:cs typeface="Verdana"/>
              </a:rPr>
              <a:t>П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-30" dirty="0">
                <a:latin typeface="Verdana"/>
                <a:cs typeface="Verdana"/>
              </a:rPr>
              <a:t>а</a:t>
            </a:r>
            <a:r>
              <a:rPr sz="1600" spc="65" dirty="0">
                <a:latin typeface="Verdana"/>
                <a:cs typeface="Verdana"/>
              </a:rPr>
              <a:t>б</a:t>
            </a:r>
            <a:r>
              <a:rPr sz="1600" spc="30" dirty="0">
                <a:latin typeface="Verdana"/>
                <a:cs typeface="Verdana"/>
              </a:rPr>
              <a:t>люд</a:t>
            </a:r>
            <a:r>
              <a:rPr sz="1600" spc="-30" dirty="0">
                <a:latin typeface="Verdana"/>
                <a:cs typeface="Verdana"/>
              </a:rPr>
              <a:t>ать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за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у</a:t>
            </a:r>
            <a:r>
              <a:rPr sz="1600" spc="-30" dirty="0">
                <a:latin typeface="Verdana"/>
                <a:cs typeface="Verdana"/>
              </a:rPr>
              <a:t>ча</a:t>
            </a:r>
            <a:r>
              <a:rPr sz="1600" spc="65" dirty="0">
                <a:latin typeface="Verdana"/>
                <a:cs typeface="Verdana"/>
              </a:rPr>
              <a:t>щ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95" dirty="0">
                <a:latin typeface="Verdana"/>
                <a:cs typeface="Verdana"/>
              </a:rPr>
              <a:t>мс</a:t>
            </a:r>
            <a:r>
              <a:rPr sz="1600" spc="10" dirty="0">
                <a:latin typeface="Verdana"/>
                <a:cs typeface="Verdana"/>
              </a:rPr>
              <a:t>я</a:t>
            </a:r>
            <a:r>
              <a:rPr sz="1600" spc="-245" dirty="0">
                <a:latin typeface="Verdana"/>
                <a:cs typeface="Verdana"/>
              </a:rPr>
              <a:t>,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п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30" dirty="0">
                <a:latin typeface="Verdana"/>
                <a:cs typeface="Verdana"/>
              </a:rPr>
              <a:t>терес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-10" dirty="0">
                <a:latin typeface="Verdana"/>
                <a:cs typeface="Verdana"/>
              </a:rPr>
              <a:t>в</a:t>
            </a:r>
            <a:r>
              <a:rPr sz="1600" spc="-5" dirty="0">
                <a:latin typeface="Verdana"/>
                <a:cs typeface="Verdana"/>
              </a:rPr>
              <a:t>а</a:t>
            </a:r>
            <a:r>
              <a:rPr sz="1600" spc="-25" dirty="0">
                <a:latin typeface="Verdana"/>
                <a:cs typeface="Verdana"/>
              </a:rPr>
              <a:t>ть</a:t>
            </a:r>
            <a:r>
              <a:rPr sz="1600" spc="20" dirty="0">
                <a:latin typeface="Verdana"/>
                <a:cs typeface="Verdana"/>
              </a:rPr>
              <a:t>с</a:t>
            </a:r>
            <a:r>
              <a:rPr sz="1600" spc="30" dirty="0">
                <a:latin typeface="Verdana"/>
                <a:cs typeface="Verdana"/>
              </a:rPr>
              <a:t>я</a:t>
            </a:r>
            <a:r>
              <a:rPr sz="1600" spc="-245" dirty="0">
                <a:latin typeface="Verdana"/>
                <a:cs typeface="Verdana"/>
              </a:rPr>
              <a:t>,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25" dirty="0">
                <a:latin typeface="Verdana"/>
                <a:cs typeface="Verdana"/>
              </a:rPr>
              <a:t>как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-155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пров</a:t>
            </a:r>
            <a:r>
              <a:rPr sz="1600" spc="45" dirty="0">
                <a:latin typeface="Verdana"/>
                <a:cs typeface="Verdana"/>
              </a:rPr>
              <a:t>од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-40" dirty="0">
                <a:latin typeface="Verdana"/>
                <a:cs typeface="Verdana"/>
              </a:rPr>
              <a:t>т</a:t>
            </a:r>
            <a:r>
              <a:rPr sz="1600" spc="-155" dirty="0">
                <a:latin typeface="Verdana"/>
                <a:cs typeface="Verdana"/>
              </a:rPr>
              <a:t> </a:t>
            </a:r>
            <a:r>
              <a:rPr sz="1600" spc="30" dirty="0">
                <a:latin typeface="Verdana"/>
                <a:cs typeface="Verdana"/>
              </a:rPr>
              <a:t>св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70" dirty="0">
                <a:latin typeface="Verdana"/>
                <a:cs typeface="Verdana"/>
              </a:rPr>
              <a:t>б</a:t>
            </a:r>
            <a:r>
              <a:rPr sz="1600" spc="45" dirty="0">
                <a:latin typeface="Verdana"/>
                <a:cs typeface="Verdana"/>
              </a:rPr>
              <a:t>од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55" dirty="0">
                <a:latin typeface="Verdana"/>
                <a:cs typeface="Verdana"/>
              </a:rPr>
              <a:t>о</a:t>
            </a:r>
            <a:r>
              <a:rPr sz="1600" spc="30" dirty="0">
                <a:latin typeface="Verdana"/>
                <a:cs typeface="Verdana"/>
              </a:rPr>
              <a:t>е</a:t>
            </a:r>
            <a:r>
              <a:rPr sz="1600" spc="-170" dirty="0">
                <a:latin typeface="Verdana"/>
                <a:cs typeface="Verdana"/>
              </a:rPr>
              <a:t> </a:t>
            </a:r>
            <a:r>
              <a:rPr sz="1600" spc="60" dirty="0">
                <a:latin typeface="Verdana"/>
                <a:cs typeface="Verdana"/>
              </a:rPr>
              <a:t>время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59255" y="3315716"/>
            <a:ext cx="376427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45" dirty="0">
                <a:latin typeface="Verdana"/>
                <a:cs typeface="Verdana"/>
              </a:rPr>
              <a:t>Провести</a:t>
            </a:r>
            <a:r>
              <a:rPr sz="1600" spc="-114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мониторинг</a:t>
            </a:r>
            <a:r>
              <a:rPr sz="1600" spc="-155" dirty="0">
                <a:latin typeface="Verdana"/>
                <a:cs typeface="Verdana"/>
              </a:rPr>
              <a:t> </a:t>
            </a:r>
            <a:r>
              <a:rPr sz="1600" spc="10" dirty="0">
                <a:latin typeface="Verdana"/>
                <a:cs typeface="Verdana"/>
              </a:rPr>
              <a:t>социальных </a:t>
            </a:r>
            <a:r>
              <a:rPr sz="1600" spc="-545" dirty="0">
                <a:latin typeface="Verdana"/>
                <a:cs typeface="Verdana"/>
              </a:rPr>
              <a:t> </a:t>
            </a:r>
            <a:r>
              <a:rPr sz="1600" spc="10" dirty="0">
                <a:latin typeface="Verdana"/>
                <a:cs typeface="Verdana"/>
              </a:rPr>
              <a:t>се</a:t>
            </a:r>
            <a:r>
              <a:rPr sz="1600" spc="15" dirty="0">
                <a:latin typeface="Verdana"/>
                <a:cs typeface="Verdana"/>
              </a:rPr>
              <a:t>т</a:t>
            </a:r>
            <a:r>
              <a:rPr sz="1600" spc="50" dirty="0">
                <a:latin typeface="Verdana"/>
                <a:cs typeface="Verdana"/>
              </a:rPr>
              <a:t>ей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65" dirty="0">
                <a:latin typeface="Verdana"/>
                <a:cs typeface="Verdana"/>
              </a:rPr>
              <a:t>реб</a:t>
            </a:r>
            <a:r>
              <a:rPr sz="1600" spc="45" dirty="0">
                <a:latin typeface="Verdana"/>
                <a:cs typeface="Verdana"/>
              </a:rPr>
              <a:t>ен</a:t>
            </a:r>
            <a:r>
              <a:rPr sz="1600" spc="-25" dirty="0">
                <a:latin typeface="Verdana"/>
                <a:cs typeface="Verdana"/>
              </a:rPr>
              <a:t>ка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25" dirty="0">
                <a:latin typeface="Verdana"/>
                <a:cs typeface="Verdana"/>
              </a:rPr>
              <a:t>его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25" dirty="0">
                <a:latin typeface="Verdana"/>
                <a:cs typeface="Verdana"/>
              </a:rPr>
              <a:t>круже</a:t>
            </a:r>
            <a:r>
              <a:rPr sz="1600" spc="30" dirty="0">
                <a:latin typeface="Verdana"/>
                <a:cs typeface="Verdana"/>
              </a:rPr>
              <a:t>н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5" dirty="0">
                <a:latin typeface="Verdana"/>
                <a:cs typeface="Verdana"/>
              </a:rPr>
              <a:t>я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59255" y="4189222"/>
            <a:ext cx="47593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60" dirty="0">
                <a:latin typeface="Verdana"/>
                <a:cs typeface="Verdana"/>
              </a:rPr>
              <a:t>Убе</a:t>
            </a:r>
            <a:r>
              <a:rPr sz="1600" spc="65" dirty="0">
                <a:latin typeface="Verdana"/>
                <a:cs typeface="Verdana"/>
              </a:rPr>
              <a:t>д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-25" dirty="0">
                <a:latin typeface="Verdana"/>
                <a:cs typeface="Verdana"/>
              </a:rPr>
              <a:t>ть</a:t>
            </a:r>
            <a:r>
              <a:rPr sz="1600" spc="20" dirty="0">
                <a:latin typeface="Verdana"/>
                <a:cs typeface="Verdana"/>
              </a:rPr>
              <a:t>с</a:t>
            </a:r>
            <a:r>
              <a:rPr sz="1600" spc="30" dirty="0">
                <a:latin typeface="Verdana"/>
                <a:cs typeface="Verdana"/>
              </a:rPr>
              <a:t>я</a:t>
            </a:r>
            <a:r>
              <a:rPr sz="1600" spc="-245" dirty="0">
                <a:latin typeface="Verdana"/>
                <a:cs typeface="Verdana"/>
              </a:rPr>
              <a:t>,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-15" dirty="0">
                <a:latin typeface="Verdana"/>
                <a:cs typeface="Verdana"/>
              </a:rPr>
              <a:t>ч</a:t>
            </a:r>
            <a:r>
              <a:rPr sz="1600" dirty="0">
                <a:latin typeface="Verdana"/>
                <a:cs typeface="Verdana"/>
              </a:rPr>
              <a:t>то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60" dirty="0">
                <a:latin typeface="Verdana"/>
                <a:cs typeface="Verdana"/>
              </a:rPr>
              <a:t>п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30" dirty="0">
                <a:latin typeface="Verdana"/>
                <a:cs typeface="Verdana"/>
              </a:rPr>
              <a:t>ве</a:t>
            </a:r>
            <a:r>
              <a:rPr sz="1600" spc="35" dirty="0">
                <a:latin typeface="Verdana"/>
                <a:cs typeface="Verdana"/>
              </a:rPr>
              <a:t>д</a:t>
            </a:r>
            <a:r>
              <a:rPr sz="1600" spc="45" dirty="0">
                <a:latin typeface="Verdana"/>
                <a:cs typeface="Verdana"/>
              </a:rPr>
              <a:t>ен</a:t>
            </a:r>
            <a:r>
              <a:rPr sz="1600" spc="75" dirty="0">
                <a:latin typeface="Verdana"/>
                <a:cs typeface="Verdana"/>
              </a:rPr>
              <a:t>и</a:t>
            </a:r>
            <a:r>
              <a:rPr sz="1600" spc="30" dirty="0">
                <a:latin typeface="Verdana"/>
                <a:cs typeface="Verdana"/>
              </a:rPr>
              <a:t>е</a:t>
            </a:r>
            <a:r>
              <a:rPr sz="1600" spc="-145" dirty="0">
                <a:latin typeface="Verdana"/>
                <a:cs typeface="Verdana"/>
              </a:rPr>
              <a:t> </a:t>
            </a:r>
            <a:r>
              <a:rPr sz="1600" spc="65" dirty="0">
                <a:latin typeface="Verdana"/>
                <a:cs typeface="Verdana"/>
              </a:rPr>
              <a:t>ре</a:t>
            </a:r>
            <a:r>
              <a:rPr sz="1600" spc="70" dirty="0">
                <a:latin typeface="Verdana"/>
                <a:cs typeface="Verdana"/>
              </a:rPr>
              <a:t>б</a:t>
            </a:r>
            <a:r>
              <a:rPr sz="1600" spc="45" dirty="0">
                <a:latin typeface="Verdana"/>
                <a:cs typeface="Verdana"/>
              </a:rPr>
              <a:t>ен</a:t>
            </a:r>
            <a:r>
              <a:rPr sz="1600" spc="-25" dirty="0">
                <a:latin typeface="Verdana"/>
                <a:cs typeface="Verdana"/>
              </a:rPr>
              <a:t>ка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30" dirty="0">
                <a:latin typeface="Verdana"/>
                <a:cs typeface="Verdana"/>
              </a:rPr>
              <a:t>е</a:t>
            </a:r>
            <a:r>
              <a:rPr sz="1600" spc="-145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н</a:t>
            </a:r>
            <a:r>
              <a:rPr sz="1600" spc="45" dirty="0">
                <a:latin typeface="Verdana"/>
                <a:cs typeface="Verdana"/>
              </a:rPr>
              <a:t>о</a:t>
            </a:r>
            <a:r>
              <a:rPr sz="1600" spc="50" dirty="0">
                <a:latin typeface="Verdana"/>
                <a:cs typeface="Verdana"/>
              </a:rPr>
              <a:t>с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35" dirty="0">
                <a:latin typeface="Verdana"/>
                <a:cs typeface="Verdana"/>
              </a:rPr>
              <a:t>т  </a:t>
            </a:r>
            <a:r>
              <a:rPr sz="1600" spc="35" dirty="0">
                <a:latin typeface="Verdana"/>
                <a:cs typeface="Verdana"/>
              </a:rPr>
              <a:t>демонстративный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характер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59255" y="5062854"/>
            <a:ext cx="48317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5" dirty="0">
                <a:latin typeface="Verdana"/>
                <a:cs typeface="Verdana"/>
              </a:rPr>
              <a:t>Узнать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-60" dirty="0">
                <a:latin typeface="Verdana"/>
                <a:cs typeface="Verdana"/>
              </a:rPr>
              <a:t>у</a:t>
            </a:r>
            <a:r>
              <a:rPr sz="1600" spc="-145" dirty="0">
                <a:latin typeface="Verdana"/>
                <a:cs typeface="Verdana"/>
              </a:rPr>
              <a:t> </a:t>
            </a:r>
            <a:r>
              <a:rPr sz="1600" spc="10" dirty="0">
                <a:latin typeface="Verdana"/>
                <a:cs typeface="Verdana"/>
              </a:rPr>
              <a:t>других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10" dirty="0">
                <a:latin typeface="Verdana"/>
                <a:cs typeface="Verdana"/>
              </a:rPr>
              <a:t>преподавателей,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25" dirty="0">
                <a:latin typeface="Verdana"/>
                <a:cs typeface="Verdana"/>
              </a:rPr>
              <a:t>наблюдали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45" dirty="0">
                <a:latin typeface="Verdana"/>
                <a:cs typeface="Verdana"/>
              </a:rPr>
              <a:t>ли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у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35" dirty="0">
                <a:latin typeface="Verdana"/>
                <a:cs typeface="Verdana"/>
              </a:rPr>
              <a:t>ребенка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указ</a:t>
            </a:r>
            <a:r>
              <a:rPr sz="1600" spc="-20" dirty="0">
                <a:latin typeface="Verdana"/>
                <a:cs typeface="Verdana"/>
              </a:rPr>
              <a:t>а</a:t>
            </a:r>
            <a:r>
              <a:rPr sz="1600" spc="55" dirty="0">
                <a:latin typeface="Verdana"/>
                <a:cs typeface="Verdana"/>
              </a:rPr>
              <a:t>нн</a:t>
            </a:r>
            <a:r>
              <a:rPr sz="1600" spc="5" dirty="0">
                <a:latin typeface="Verdana"/>
                <a:cs typeface="Verdana"/>
              </a:rPr>
              <a:t>ые</a:t>
            </a:r>
            <a:r>
              <a:rPr sz="1600" spc="-155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п</a:t>
            </a:r>
            <a:r>
              <a:rPr sz="1600" spc="60" dirty="0">
                <a:latin typeface="Verdana"/>
                <a:cs typeface="Verdana"/>
              </a:rPr>
              <a:t>риз</a:t>
            </a:r>
            <a:r>
              <a:rPr sz="1600" spc="15" dirty="0">
                <a:latin typeface="Verdana"/>
                <a:cs typeface="Verdana"/>
              </a:rPr>
              <a:t>на</a:t>
            </a:r>
            <a:r>
              <a:rPr sz="1600" spc="25" dirty="0">
                <a:latin typeface="Verdana"/>
                <a:cs typeface="Verdana"/>
              </a:rPr>
              <a:t>ки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59255" y="5912307"/>
            <a:ext cx="5193030" cy="4883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spc="5" dirty="0">
                <a:latin typeface="Verdana"/>
                <a:cs typeface="Verdana"/>
              </a:rPr>
              <a:t>Связаться </a:t>
            </a:r>
            <a:r>
              <a:rPr sz="1600" spc="40" dirty="0">
                <a:latin typeface="Verdana"/>
                <a:cs typeface="Verdana"/>
              </a:rPr>
              <a:t>с </a:t>
            </a:r>
            <a:r>
              <a:rPr sz="1600" spc="50" dirty="0">
                <a:latin typeface="Verdana"/>
                <a:cs typeface="Verdana"/>
              </a:rPr>
              <a:t>родителями </a:t>
            </a:r>
            <a:r>
              <a:rPr sz="1600" spc="10" dirty="0">
                <a:latin typeface="Verdana"/>
                <a:cs typeface="Verdana"/>
              </a:rPr>
              <a:t>(законными </a:t>
            </a:r>
            <a:r>
              <a:rPr sz="1600" spc="15" dirty="0">
                <a:latin typeface="Verdana"/>
                <a:cs typeface="Verdana"/>
              </a:rPr>
              <a:t> </a:t>
            </a:r>
            <a:r>
              <a:rPr sz="1600" spc="20" dirty="0">
                <a:latin typeface="Verdana"/>
                <a:cs typeface="Verdana"/>
              </a:rPr>
              <a:t>представителями)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25" dirty="0">
                <a:latin typeface="Verdana"/>
                <a:cs typeface="Verdana"/>
              </a:rPr>
              <a:t>поделиться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наблюдениями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67293" y="1659762"/>
            <a:ext cx="3755390" cy="2987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64820">
              <a:lnSpc>
                <a:spcPct val="100000"/>
              </a:lnSpc>
              <a:spcBef>
                <a:spcPts val="95"/>
              </a:spcBef>
            </a:pP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Обратиться</a:t>
            </a:r>
            <a:r>
              <a:rPr sz="160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600" b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25" dirty="0">
                <a:solidFill>
                  <a:srgbClr val="FFFFFF"/>
                </a:solidFill>
                <a:latin typeface="Trebuchet MS"/>
                <a:cs typeface="Trebuchet MS"/>
              </a:rPr>
              <a:t>администрации </a:t>
            </a:r>
            <a:r>
              <a:rPr sz="1600" b="1" spc="-4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95" dirty="0">
                <a:solidFill>
                  <a:srgbClr val="FFFFFF"/>
                </a:solidFill>
                <a:latin typeface="Trebuchet MS"/>
                <a:cs typeface="Trebuchet MS"/>
              </a:rPr>
              <a:t>сайта</a:t>
            </a:r>
            <a:r>
              <a:rPr sz="1600" b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600" b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20" dirty="0">
                <a:solidFill>
                  <a:srgbClr val="FFFFFF"/>
                </a:solidFill>
                <a:latin typeface="Trebuchet MS"/>
                <a:cs typeface="Trebuchet MS"/>
              </a:rPr>
              <a:t>жалобой</a:t>
            </a:r>
            <a:endParaRPr sz="1600">
              <a:latin typeface="Trebuchet MS"/>
              <a:cs typeface="Trebuchet MS"/>
            </a:endParaRPr>
          </a:p>
          <a:p>
            <a:pPr marL="12700" marR="179705">
              <a:lnSpc>
                <a:spcPct val="90000"/>
              </a:lnSpc>
              <a:spcBef>
                <a:spcPts val="1035"/>
              </a:spcBef>
            </a:pP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Если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за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метили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конт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ент,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кот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й 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может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рожать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жизни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и 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безо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сн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сти</a:t>
            </a:r>
            <a:r>
              <a:rPr sz="16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гих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20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80" dirty="0">
                <a:solidFill>
                  <a:srgbClr val="FFFFFF"/>
                </a:solidFill>
                <a:latin typeface="Verdana"/>
                <a:cs typeface="Verdana"/>
              </a:rPr>
              <a:t>ш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те 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жалобу</a:t>
            </a:r>
            <a:endParaRPr sz="1600">
              <a:latin typeface="Verdana"/>
              <a:cs typeface="Verdana"/>
            </a:endParaRPr>
          </a:p>
          <a:p>
            <a:pPr marL="12700" marR="289560">
              <a:lnSpc>
                <a:spcPct val="100000"/>
              </a:lnSpc>
              <a:spcBef>
                <a:spcPts val="1614"/>
              </a:spcBef>
            </a:pPr>
            <a:r>
              <a:rPr sz="1600" b="1" spc="120" dirty="0">
                <a:solidFill>
                  <a:srgbClr val="FFFFFF"/>
                </a:solidFill>
                <a:latin typeface="Trebuchet MS"/>
                <a:cs typeface="Trebuchet MS"/>
              </a:rPr>
              <a:t>Разработчики </a:t>
            </a:r>
            <a:r>
              <a:rPr sz="1600" b="1" spc="85" dirty="0">
                <a:solidFill>
                  <a:srgbClr val="FFFFFF"/>
                </a:solidFill>
                <a:latin typeface="Trebuchet MS"/>
                <a:cs typeface="Trebuchet MS"/>
              </a:rPr>
              <a:t>могут</a:t>
            </a:r>
            <a:r>
              <a:rPr sz="1600" b="1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14" dirty="0">
                <a:solidFill>
                  <a:srgbClr val="FFFFFF"/>
                </a:solidFill>
                <a:latin typeface="Trebuchet MS"/>
                <a:cs typeface="Trebuchet MS"/>
              </a:rPr>
              <a:t>не 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сразу </a:t>
            </a: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90" dirty="0">
                <a:solidFill>
                  <a:srgbClr val="FFFFFF"/>
                </a:solidFill>
                <a:latin typeface="Trebuchet MS"/>
                <a:cs typeface="Trebuchet MS"/>
              </a:rPr>
              <a:t>заметить</a:t>
            </a:r>
            <a:r>
              <a:rPr sz="1600" b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появление</a:t>
            </a:r>
            <a:r>
              <a:rPr sz="1600" b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опасности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ts val="1730"/>
              </a:lnSpc>
              <a:spcBef>
                <a:spcPts val="919"/>
              </a:spcBef>
            </a:pP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Соц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льные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сети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всегда 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бл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кируют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конт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ент,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пр</a:t>
            </a:r>
            <a:r>
              <a:rPr sz="1600" spc="8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ыва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ющ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ий  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опа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сн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600" spc="145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действи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ям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67293" y="4985461"/>
            <a:ext cx="3256915" cy="1292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30" dirty="0">
                <a:solidFill>
                  <a:srgbClr val="FFFFFF"/>
                </a:solidFill>
                <a:latin typeface="Trebuchet MS"/>
                <a:cs typeface="Trebuchet MS"/>
              </a:rPr>
              <a:t>Опасные</a:t>
            </a:r>
            <a:r>
              <a:rPr sz="16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тренды</a:t>
            </a:r>
            <a:r>
              <a:rPr sz="1600" b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20" dirty="0">
                <a:solidFill>
                  <a:srgbClr val="FFFFFF"/>
                </a:solidFill>
                <a:latin typeface="Trebuchet MS"/>
                <a:cs typeface="Trebuchet MS"/>
              </a:rPr>
              <a:t>имеют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свойство</a:t>
            </a:r>
            <a:r>
              <a:rPr sz="1600" b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14" dirty="0">
                <a:solidFill>
                  <a:srgbClr val="FFFFFF"/>
                </a:solidFill>
                <a:latin typeface="Trebuchet MS"/>
                <a:cs typeface="Trebuchet MS"/>
              </a:rPr>
              <a:t>мигрировать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ts val="1825"/>
              </a:lnSpc>
              <a:spcBef>
                <a:spcPts val="760"/>
              </a:spcBef>
            </a:pP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енд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ч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сто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«м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ют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730"/>
              </a:lnSpc>
            </a:pP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проп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ск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600" spc="-270" dirty="0">
                <a:solidFill>
                  <a:srgbClr val="FFFFFF"/>
                </a:solidFill>
                <a:latin typeface="Verdana"/>
                <a:cs typeface="Verdana"/>
              </a:rPr>
              <a:t>»</a:t>
            </a:r>
            <a:r>
              <a:rPr sz="16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оя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вляются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825"/>
              </a:lnSpc>
            </a:pP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менными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про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межут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110" dirty="0">
                <a:solidFill>
                  <a:srgbClr val="FFFFFF"/>
                </a:solidFill>
                <a:latin typeface="Verdana"/>
                <a:cs typeface="Verdana"/>
              </a:rPr>
              <a:t>ми</a:t>
            </a:r>
            <a:endParaRPr sz="1600">
              <a:latin typeface="Verdana"/>
              <a:cs typeface="Verdana"/>
            </a:endParaRPr>
          </a:p>
        </p:txBody>
      </p:sp>
      <p:pic>
        <p:nvPicPr>
          <p:cNvPr id="2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3776" y="1595615"/>
            <a:ext cx="518922" cy="518934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686816" y="1607896"/>
            <a:ext cx="1543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770" dirty="0">
                <a:latin typeface="Verdana"/>
                <a:cs typeface="Verdana"/>
              </a:rPr>
              <a:t>1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3534" y="2413457"/>
            <a:ext cx="22732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95" dirty="0">
                <a:latin typeface="Verdana"/>
                <a:cs typeface="Verdana"/>
              </a:rPr>
              <a:t>2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6887" y="3348304"/>
            <a:ext cx="2260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4" dirty="0">
                <a:latin typeface="Verdana"/>
                <a:cs typeface="Verdana"/>
              </a:rPr>
              <a:t>3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02081" y="4213301"/>
            <a:ext cx="2603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65" dirty="0">
                <a:latin typeface="Verdana"/>
                <a:cs typeface="Verdana"/>
              </a:rPr>
              <a:t>4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37743" y="5066791"/>
            <a:ext cx="2266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0" dirty="0">
                <a:latin typeface="Verdana"/>
                <a:cs typeface="Verdana"/>
              </a:rPr>
              <a:t>5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19759" y="5936386"/>
            <a:ext cx="2419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80" dirty="0">
                <a:latin typeface="Verdana"/>
                <a:cs typeface="Verdana"/>
              </a:rPr>
              <a:t>6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488428" y="1692020"/>
            <a:ext cx="1536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775" dirty="0">
                <a:latin typeface="Verdana"/>
                <a:cs typeface="Verdana"/>
              </a:rPr>
              <a:t>1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450328" y="3407409"/>
            <a:ext cx="22732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95" dirty="0">
                <a:latin typeface="Verdana"/>
                <a:cs typeface="Verdana"/>
              </a:rPr>
              <a:t>2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449693" y="5035372"/>
            <a:ext cx="2260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4" dirty="0">
                <a:latin typeface="Verdana"/>
                <a:cs typeface="Verdana"/>
              </a:rPr>
              <a:t>3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567541" y="6440830"/>
            <a:ext cx="243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solidFill>
                  <a:srgbClr val="FFFFFF"/>
                </a:solidFill>
                <a:latin typeface="Verdana"/>
                <a:cs typeface="Verdana"/>
              </a:rPr>
              <a:t>20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34" name="object 3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33871" y="0"/>
            <a:ext cx="1483614" cy="68557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84889" y="6440830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63696" y="4562843"/>
            <a:ext cx="826782" cy="82678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82344" y="2654934"/>
            <a:ext cx="1946275" cy="1496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algn="ctr">
              <a:lnSpc>
                <a:spcPct val="100000"/>
              </a:lnSpc>
              <a:spcBef>
                <a:spcPts val="100"/>
              </a:spcBef>
            </a:pPr>
            <a:r>
              <a:rPr sz="3600" b="1" spc="-925" dirty="0">
                <a:latin typeface="Tahoma"/>
                <a:cs typeface="Tahoma"/>
              </a:rPr>
              <a:t>1</a:t>
            </a:r>
            <a:endParaRPr sz="3600">
              <a:latin typeface="Tahoma"/>
              <a:cs typeface="Tahoma"/>
            </a:endParaRPr>
          </a:p>
          <a:p>
            <a:pPr marL="1270" algn="ctr">
              <a:lnSpc>
                <a:spcPct val="100000"/>
              </a:lnSpc>
              <a:spcBef>
                <a:spcPts val="2935"/>
              </a:spcBef>
            </a:pP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Возрастными</a:t>
            </a:r>
            <a:endParaRPr sz="18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ограничениями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58588" y="2654934"/>
            <a:ext cx="2275205" cy="1753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" algn="ctr">
              <a:lnSpc>
                <a:spcPct val="100000"/>
              </a:lnSpc>
              <a:spcBef>
                <a:spcPts val="100"/>
              </a:spcBef>
            </a:pPr>
            <a:r>
              <a:rPr sz="3600" b="1" spc="-200" dirty="0"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  <a:p>
            <a:pPr marL="12065" marR="5080" indent="635" algn="ctr">
              <a:lnSpc>
                <a:spcPct val="100000"/>
              </a:lnSpc>
              <a:spcBef>
                <a:spcPts val="2800"/>
              </a:spcBef>
            </a:pP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Характером 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105" dirty="0">
                <a:solidFill>
                  <a:srgbClr val="FFFFFF"/>
                </a:solidFill>
                <a:latin typeface="Verdana"/>
                <a:cs typeface="Verdana"/>
              </a:rPr>
              <a:t>им</a:t>
            </a:r>
            <a:r>
              <a:rPr sz="1800" spc="8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тн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85" dirty="0">
                <a:solidFill>
                  <a:srgbClr val="FFFFFF"/>
                </a:solidFill>
                <a:latin typeface="Verdana"/>
                <a:cs typeface="Verdana"/>
              </a:rPr>
              <a:t>ш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ен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й  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9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800" spc="114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85403" y="2654934"/>
            <a:ext cx="1664970" cy="1761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6370" algn="ctr">
              <a:lnSpc>
                <a:spcPct val="100000"/>
              </a:lnSpc>
              <a:spcBef>
                <a:spcPts val="100"/>
              </a:spcBef>
            </a:pPr>
            <a:r>
              <a:rPr sz="3600" b="1" spc="-200" dirty="0">
                <a:latin typeface="Tahoma"/>
                <a:cs typeface="Tahoma"/>
              </a:rPr>
              <a:t>3</a:t>
            </a:r>
            <a:endParaRPr sz="3600">
              <a:latin typeface="Tahoma"/>
              <a:cs typeface="Tahoma"/>
            </a:endParaRPr>
          </a:p>
          <a:p>
            <a:pPr marL="635" algn="ctr">
              <a:lnSpc>
                <a:spcPct val="100000"/>
              </a:lnSpc>
              <a:spcBef>
                <a:spcPts val="2865"/>
              </a:spcBef>
            </a:pPr>
            <a:r>
              <a:rPr sz="1800" spc="85" dirty="0">
                <a:solidFill>
                  <a:srgbClr val="FFFFFF"/>
                </a:solidFill>
                <a:latin typeface="Verdana"/>
                <a:cs typeface="Verdana"/>
              </a:rPr>
              <a:t>Модными</a:t>
            </a:r>
            <a:endParaRPr sz="1800">
              <a:latin typeface="Verdana"/>
              <a:cs typeface="Verdana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дрост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ов  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тенд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енц</a:t>
            </a:r>
            <a:r>
              <a:rPr sz="1800" spc="85" dirty="0">
                <a:solidFill>
                  <a:srgbClr val="FFFFFF"/>
                </a:solidFill>
                <a:latin typeface="Verdana"/>
                <a:cs typeface="Verdana"/>
              </a:rPr>
              <a:t>иями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85592" y="4638497"/>
            <a:ext cx="1901825" cy="1795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100"/>
              </a:spcBef>
            </a:pPr>
            <a:r>
              <a:rPr sz="3600" b="1" spc="150" dirty="0">
                <a:latin typeface="Tahoma"/>
                <a:cs typeface="Tahoma"/>
              </a:rPr>
              <a:t>4</a:t>
            </a:r>
            <a:endParaRPr sz="3600"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  <a:spcBef>
                <a:spcPts val="3130"/>
              </a:spcBef>
            </a:pP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Личностными 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 о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обенн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остя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и  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подростка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93814" y="4666869"/>
            <a:ext cx="2384425" cy="1766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4130" algn="ctr">
              <a:lnSpc>
                <a:spcPct val="100000"/>
              </a:lnSpc>
              <a:spcBef>
                <a:spcPts val="100"/>
              </a:spcBef>
            </a:pPr>
            <a:r>
              <a:rPr sz="3600" b="1" spc="-190" dirty="0">
                <a:latin typeface="Tahoma"/>
                <a:cs typeface="Tahoma"/>
              </a:rPr>
              <a:t>5</a:t>
            </a:r>
            <a:endParaRPr sz="3600"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  <a:spcBef>
                <a:spcPts val="2905"/>
              </a:spcBef>
            </a:pP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Неэ</a:t>
            </a:r>
            <a:r>
              <a:rPr sz="1800" spc="-105" dirty="0">
                <a:solidFill>
                  <a:srgbClr val="FFFFFF"/>
                </a:solidFill>
                <a:latin typeface="Verdana"/>
                <a:cs typeface="Verdana"/>
              </a:rPr>
              <a:t>фф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ективн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тью 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досуговой</a:t>
            </a:r>
            <a:endParaRPr sz="1800">
              <a:latin typeface="Verdana"/>
              <a:cs typeface="Verdana"/>
            </a:endParaRPr>
          </a:p>
          <a:p>
            <a:pPr marL="60960" algn="ctr">
              <a:lnSpc>
                <a:spcPct val="100000"/>
              </a:lnSpc>
            </a:pP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системы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12192000" cy="1740535"/>
          </a:xfrm>
          <a:custGeom>
            <a:avLst/>
            <a:gdLst/>
            <a:ahLst/>
            <a:cxnLst/>
            <a:rect l="l" t="t" r="r" b="b"/>
            <a:pathLst>
              <a:path w="12192000" h="1740535">
                <a:moveTo>
                  <a:pt x="12192000" y="0"/>
                </a:moveTo>
                <a:lnTo>
                  <a:pt x="0" y="0"/>
                </a:lnTo>
                <a:lnTo>
                  <a:pt x="0" y="1740408"/>
                </a:lnTo>
                <a:lnTo>
                  <a:pt x="12192000" y="1740408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24585" y="107695"/>
            <a:ext cx="10553700" cy="139192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 indent="-11430" algn="ctr">
              <a:lnSpc>
                <a:spcPct val="90000"/>
              </a:lnSpc>
              <a:spcBef>
                <a:spcPts val="484"/>
              </a:spcBef>
            </a:pPr>
            <a:r>
              <a:rPr sz="3200" spc="300" dirty="0">
                <a:latin typeface="Tahoma"/>
                <a:cs typeface="Tahoma"/>
              </a:rPr>
              <a:t>Степень вовлечённости </a:t>
            </a:r>
            <a:r>
              <a:rPr sz="3200" spc="285" dirty="0">
                <a:latin typeface="Tahoma"/>
                <a:cs typeface="Tahoma"/>
              </a:rPr>
              <a:t>в </a:t>
            </a:r>
            <a:r>
              <a:rPr sz="3200" spc="350" dirty="0">
                <a:latin typeface="Tahoma"/>
                <a:cs typeface="Tahoma"/>
              </a:rPr>
              <a:t>виды </a:t>
            </a:r>
            <a:r>
              <a:rPr sz="3200" spc="240" dirty="0">
                <a:latin typeface="Tahoma"/>
                <a:cs typeface="Tahoma"/>
              </a:rPr>
              <a:t>деятельности, </a:t>
            </a:r>
            <a:r>
              <a:rPr sz="3200" spc="245" dirty="0">
                <a:latin typeface="Tahoma"/>
                <a:cs typeface="Tahoma"/>
              </a:rPr>
              <a:t> </a:t>
            </a:r>
            <a:r>
              <a:rPr sz="3200" spc="315" dirty="0">
                <a:latin typeface="Tahoma"/>
                <a:cs typeface="Tahoma"/>
              </a:rPr>
              <a:t>связанные</a:t>
            </a:r>
            <a:r>
              <a:rPr sz="3200" spc="-150" dirty="0">
                <a:latin typeface="Tahoma"/>
                <a:cs typeface="Tahoma"/>
              </a:rPr>
              <a:t> </a:t>
            </a:r>
            <a:r>
              <a:rPr sz="3200" spc="350" dirty="0">
                <a:latin typeface="Tahoma"/>
                <a:cs typeface="Tahoma"/>
              </a:rPr>
              <a:t>с</a:t>
            </a:r>
            <a:r>
              <a:rPr sz="3200" spc="-145" dirty="0">
                <a:latin typeface="Tahoma"/>
                <a:cs typeface="Tahoma"/>
              </a:rPr>
              <a:t> </a:t>
            </a:r>
            <a:r>
              <a:rPr sz="3200" spc="370" dirty="0">
                <a:latin typeface="Tahoma"/>
                <a:cs typeface="Tahoma"/>
              </a:rPr>
              <a:t>повышенной</a:t>
            </a:r>
            <a:r>
              <a:rPr sz="3200" spc="-165" dirty="0">
                <a:latin typeface="Tahoma"/>
                <a:cs typeface="Tahoma"/>
              </a:rPr>
              <a:t> </a:t>
            </a:r>
            <a:r>
              <a:rPr sz="3200" spc="300" dirty="0">
                <a:latin typeface="Tahoma"/>
                <a:cs typeface="Tahoma"/>
              </a:rPr>
              <a:t>опасностью</a:t>
            </a:r>
            <a:r>
              <a:rPr sz="3200" spc="-180" dirty="0">
                <a:latin typeface="Tahoma"/>
                <a:cs typeface="Tahoma"/>
              </a:rPr>
              <a:t> </a:t>
            </a:r>
            <a:r>
              <a:rPr sz="3200" spc="420" dirty="0">
                <a:latin typeface="Tahoma"/>
                <a:cs typeface="Tahoma"/>
              </a:rPr>
              <a:t>и</a:t>
            </a:r>
            <a:r>
              <a:rPr sz="3200" spc="-145" dirty="0">
                <a:latin typeface="Tahoma"/>
                <a:cs typeface="Tahoma"/>
              </a:rPr>
              <a:t> </a:t>
            </a:r>
            <a:r>
              <a:rPr sz="3200" spc="300" dirty="0">
                <a:latin typeface="Tahoma"/>
                <a:cs typeface="Tahoma"/>
              </a:rPr>
              <a:t>риском, </a:t>
            </a:r>
            <a:r>
              <a:rPr sz="3200" spc="-985" dirty="0">
                <a:latin typeface="Tahoma"/>
                <a:cs typeface="Tahoma"/>
              </a:rPr>
              <a:t> </a:t>
            </a:r>
            <a:r>
              <a:rPr sz="3200" spc="240" dirty="0">
                <a:latin typeface="Tahoma"/>
                <a:cs typeface="Tahoma"/>
              </a:rPr>
              <a:t>обусловлена: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1717293"/>
            <a:ext cx="12192000" cy="50800"/>
          </a:xfrm>
          <a:custGeom>
            <a:avLst/>
            <a:gdLst/>
            <a:ahLst/>
            <a:cxnLst/>
            <a:rect l="l" t="t" r="r" b="b"/>
            <a:pathLst>
              <a:path w="12192000" h="50800">
                <a:moveTo>
                  <a:pt x="12191987" y="0"/>
                </a:moveTo>
                <a:lnTo>
                  <a:pt x="0" y="0"/>
                </a:lnTo>
                <a:lnTo>
                  <a:pt x="0" y="50800"/>
                </a:lnTo>
                <a:lnTo>
                  <a:pt x="12191987" y="508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E1096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32064" y="3461003"/>
              <a:ext cx="4059935" cy="3396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32503" y="0"/>
              <a:ext cx="4105655" cy="34350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454906"/>
              <a:ext cx="4037075" cy="340309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369564" y="6728459"/>
              <a:ext cx="668020" cy="129539"/>
            </a:xfrm>
            <a:custGeom>
              <a:avLst/>
              <a:gdLst/>
              <a:ahLst/>
              <a:cxnLst/>
              <a:rect l="l" t="t" r="r" b="b"/>
              <a:pathLst>
                <a:path w="668020" h="129540">
                  <a:moveTo>
                    <a:pt x="667512" y="0"/>
                  </a:moveTo>
                  <a:lnTo>
                    <a:pt x="0" y="0"/>
                  </a:lnTo>
                  <a:lnTo>
                    <a:pt x="0" y="129540"/>
                  </a:lnTo>
                  <a:lnTo>
                    <a:pt x="667512" y="129540"/>
                  </a:lnTo>
                  <a:lnTo>
                    <a:pt x="6675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939795"/>
              <a:ext cx="12192000" cy="1036319"/>
            </a:xfrm>
            <a:custGeom>
              <a:avLst/>
              <a:gdLst/>
              <a:ahLst/>
              <a:cxnLst/>
              <a:rect l="l" t="t" r="r" b="b"/>
              <a:pathLst>
                <a:path w="12192000" h="1036320">
                  <a:moveTo>
                    <a:pt x="4032504" y="515112"/>
                  </a:moveTo>
                  <a:lnTo>
                    <a:pt x="0" y="515112"/>
                  </a:lnTo>
                  <a:lnTo>
                    <a:pt x="0" y="524471"/>
                  </a:lnTo>
                  <a:lnTo>
                    <a:pt x="1997202" y="1014984"/>
                  </a:lnTo>
                  <a:lnTo>
                    <a:pt x="4032504" y="515112"/>
                  </a:lnTo>
                  <a:close/>
                </a:path>
                <a:path w="12192000" h="1036320">
                  <a:moveTo>
                    <a:pt x="8138160" y="499872"/>
                  </a:moveTo>
                  <a:lnTo>
                    <a:pt x="6085332" y="0"/>
                  </a:lnTo>
                  <a:lnTo>
                    <a:pt x="4032504" y="499872"/>
                  </a:lnTo>
                  <a:lnTo>
                    <a:pt x="8138160" y="499872"/>
                  </a:lnTo>
                  <a:close/>
                </a:path>
                <a:path w="12192000" h="1036320">
                  <a:moveTo>
                    <a:pt x="12191987" y="509016"/>
                  </a:moveTo>
                  <a:lnTo>
                    <a:pt x="8138160" y="509016"/>
                  </a:lnTo>
                  <a:lnTo>
                    <a:pt x="10200894" y="1036320"/>
                  </a:lnTo>
                  <a:lnTo>
                    <a:pt x="12191987" y="527329"/>
                  </a:lnTo>
                  <a:lnTo>
                    <a:pt x="12191987" y="509016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14019" y="243585"/>
            <a:ext cx="24752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75" dirty="0">
                <a:solidFill>
                  <a:srgbClr val="FFFFFF"/>
                </a:solidFill>
                <a:latin typeface="Verdana"/>
                <a:cs typeface="Verdana"/>
              </a:rPr>
              <a:t>Признаки </a:t>
            </a:r>
            <a:r>
              <a:rPr sz="2400" spc="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FFFFFF"/>
                </a:solidFill>
                <a:latin typeface="Verdana"/>
                <a:cs typeface="Verdana"/>
              </a:rPr>
              <a:t>вовлечённости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84319" y="6223203"/>
            <a:ext cx="3246120" cy="35496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380"/>
              </a:spcBef>
            </a:pPr>
            <a:r>
              <a:rPr sz="1200" spc="6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кт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ив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-1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200" spc="55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иск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бо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утве</a:t>
            </a:r>
            <a:r>
              <a:rPr sz="1200" spc="7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де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ия  св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ег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«</a:t>
            </a:r>
            <a:r>
              <a:rPr sz="1200" spc="-90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200" spc="-204" dirty="0">
                <a:solidFill>
                  <a:srgbClr val="FFFFFF"/>
                </a:solidFill>
                <a:latin typeface="Verdana"/>
                <a:cs typeface="Verdana"/>
              </a:rPr>
              <a:t>»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84319" y="4067302"/>
            <a:ext cx="3011805" cy="19170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Стре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млен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ие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бъеди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200" spc="7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уп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200" spc="-1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400">
              <a:latin typeface="Verdana"/>
              <a:cs typeface="Verdana"/>
            </a:endParaRPr>
          </a:p>
          <a:p>
            <a:pPr marL="12700" marR="5080">
              <a:lnSpc>
                <a:spcPts val="1150"/>
              </a:lnSpc>
              <a:spcBef>
                <a:spcPts val="969"/>
              </a:spcBef>
            </a:pP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Стре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млен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ие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чем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то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еи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ве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тн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му, 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рискованному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8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луча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ц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ку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2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ве</a:t>
            </a:r>
            <a:r>
              <a:rPr sz="1200" spc="7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стни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ко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>
              <a:latin typeface="Verdana"/>
              <a:cs typeface="Verdana"/>
            </a:endParaRPr>
          </a:p>
          <a:p>
            <a:pPr marL="12700" marR="268605">
              <a:lnSpc>
                <a:spcPct val="80000"/>
              </a:lnSpc>
            </a:pPr>
            <a:r>
              <a:rPr sz="1200" spc="8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иск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х</a:t>
            </a:r>
            <a:r>
              <a:rPr sz="12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щу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ще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55" dirty="0">
                <a:solidFill>
                  <a:srgbClr val="FFFFFF"/>
                </a:solidFill>
                <a:latin typeface="Verdana"/>
                <a:cs typeface="Verdana"/>
              </a:rPr>
              <a:t>ий</a:t>
            </a:r>
            <a:r>
              <a:rPr sz="1200" spc="-18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2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ло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-1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200" spc="-60" dirty="0">
                <a:solidFill>
                  <a:srgbClr val="FFFFFF"/>
                </a:solidFill>
                <a:latin typeface="Verdana"/>
                <a:cs typeface="Verdana"/>
              </a:rPr>
              <a:t>х  </a:t>
            </a:r>
            <a:r>
              <a:rPr sz="1200" spc="5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5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200" spc="5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тен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ив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-1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х</a:t>
            </a:r>
            <a:r>
              <a:rPr sz="12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тий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41740" y="2770377"/>
            <a:ext cx="26352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Verdana"/>
                <a:cs typeface="Verdana"/>
              </a:rPr>
              <a:t>*Лонгитюдное </a:t>
            </a:r>
            <a:r>
              <a:rPr sz="1000" spc="20" dirty="0">
                <a:solidFill>
                  <a:srgbClr val="FFFFFF"/>
                </a:solidFill>
                <a:latin typeface="Verdana"/>
                <a:cs typeface="Verdana"/>
              </a:rPr>
              <a:t>исследование </a:t>
            </a:r>
            <a:r>
              <a:rPr sz="1000" spc="25" dirty="0">
                <a:solidFill>
                  <a:srgbClr val="FFFFFF"/>
                </a:solidFill>
                <a:latin typeface="Verdana"/>
                <a:cs typeface="Verdana"/>
              </a:rPr>
              <a:t> Международной </a:t>
            </a:r>
            <a:r>
              <a:rPr sz="1000" spc="20" dirty="0">
                <a:solidFill>
                  <a:srgbClr val="FFFFFF"/>
                </a:solidFill>
                <a:latin typeface="Verdana"/>
                <a:cs typeface="Verdana"/>
              </a:rPr>
              <a:t>организации </a:t>
            </a:r>
            <a:r>
              <a:rPr sz="10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Verdana"/>
                <a:cs typeface="Verdana"/>
              </a:rPr>
              <a:t>здравоохранения</a:t>
            </a:r>
            <a:r>
              <a:rPr sz="10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15" dirty="0">
                <a:solidFill>
                  <a:srgbClr val="FFFFFF"/>
                </a:solidFill>
                <a:latin typeface="Verdana"/>
                <a:cs typeface="Verdana"/>
              </a:rPr>
              <a:t>опасного</a:t>
            </a:r>
            <a:r>
              <a:rPr sz="10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20" dirty="0">
                <a:solidFill>
                  <a:srgbClr val="FFFFFF"/>
                </a:solidFill>
                <a:latin typeface="Verdana"/>
                <a:cs typeface="Verdana"/>
              </a:rPr>
              <a:t>поведения </a:t>
            </a:r>
            <a:r>
              <a:rPr sz="1000" spc="-3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2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000" spc="35" dirty="0">
                <a:solidFill>
                  <a:srgbClr val="FFFFFF"/>
                </a:solidFill>
                <a:latin typeface="Verdana"/>
                <a:cs typeface="Verdana"/>
              </a:rPr>
              <a:t>ре</a:t>
            </a:r>
            <a:r>
              <a:rPr sz="1000" spc="3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000" spc="4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0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3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000" spc="35" dirty="0">
                <a:solidFill>
                  <a:srgbClr val="FFFFFF"/>
                </a:solidFill>
                <a:latin typeface="Verdana"/>
                <a:cs typeface="Verdana"/>
              </a:rPr>
              <a:t>дрос</a:t>
            </a:r>
            <a:r>
              <a:rPr sz="1000" spc="-3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000" spc="5" dirty="0">
                <a:solidFill>
                  <a:srgbClr val="FFFFFF"/>
                </a:solidFill>
                <a:latin typeface="Verdana"/>
                <a:cs typeface="Verdana"/>
              </a:rPr>
              <a:t>ков</a:t>
            </a:r>
            <a:r>
              <a:rPr sz="1000" spc="-75" dirty="0">
                <a:solidFill>
                  <a:srgbClr val="FFFFFF"/>
                </a:solidFill>
                <a:latin typeface="Verdana"/>
                <a:cs typeface="Verdana"/>
              </a:rPr>
              <a:t> 35</a:t>
            </a:r>
            <a:r>
              <a:rPr sz="10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2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000" spc="-3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000" spc="2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000" spc="1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000" spc="3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0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9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000" spc="25" dirty="0">
                <a:solidFill>
                  <a:srgbClr val="FFFFFF"/>
                </a:solidFill>
                <a:latin typeface="Verdana"/>
                <a:cs typeface="Verdana"/>
              </a:rPr>
              <a:t>ира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06942" y="0"/>
            <a:ext cx="2687320" cy="2277745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60"/>
              </a:spcBef>
            </a:pPr>
            <a:r>
              <a:rPr sz="7200" b="1" spc="-15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7200" b="1" spc="-10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7200" b="1" spc="-13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200" b="1" spc="-1432" baseline="61507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4200" baseline="61507">
              <a:latin typeface="Tahoma"/>
              <a:cs typeface="Tahoma"/>
            </a:endParaRPr>
          </a:p>
          <a:p>
            <a:pPr marL="38100" marR="30480">
              <a:lnSpc>
                <a:spcPct val="100000"/>
              </a:lnSpc>
              <a:spcBef>
                <a:spcPts val="250"/>
              </a:spcBef>
            </a:pP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Мол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600" spc="-110" dirty="0">
                <a:solidFill>
                  <a:srgbClr val="FFFFFF"/>
                </a:solidFill>
                <a:latin typeface="Verdana"/>
                <a:cs typeface="Verdana"/>
              </a:rPr>
              <a:t>х</a:t>
            </a:r>
            <a:r>
              <a:rPr sz="16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людей 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включены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ту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ную  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мо</a:t>
            </a:r>
            <a:r>
              <a:rPr sz="1600" spc="8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ель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рис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ков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нн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го  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поведения*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9487" y="1274445"/>
            <a:ext cx="2936875" cy="1223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7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200" spc="-1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2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исков</a:t>
            </a: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нн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11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200" spc="-15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Verdana"/>
              <a:cs typeface="Verdana"/>
            </a:endParaRPr>
          </a:p>
          <a:p>
            <a:pPr marL="12700" marR="5080">
              <a:lnSpc>
                <a:spcPct val="80000"/>
              </a:lnSpc>
            </a:pP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Картинки,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фотографии</a:t>
            </a:r>
            <a:r>
              <a:rPr sz="12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подобную </a:t>
            </a:r>
            <a:r>
              <a:rPr sz="1200" spc="-4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тематику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Гр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5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7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ван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одеж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да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9487" y="3179445"/>
            <a:ext cx="1974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solidFill>
                  <a:srgbClr val="FFFFFF"/>
                </a:solidFill>
                <a:latin typeface="Verdana"/>
                <a:cs typeface="Verdana"/>
              </a:rPr>
              <a:t>Уши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бы</a:t>
            </a:r>
            <a:r>
              <a:rPr sz="12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5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дру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ие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травмы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9487" y="2750311"/>
            <a:ext cx="19659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оо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твет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твую</a:t>
            </a:r>
            <a:r>
              <a:rPr sz="1200" spc="60" dirty="0">
                <a:solidFill>
                  <a:srgbClr val="FFFFFF"/>
                </a:solidFill>
                <a:latin typeface="Verdana"/>
                <a:cs typeface="Verdana"/>
              </a:rPr>
              <a:t>щ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200" spc="55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2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слен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42053" y="3478529"/>
            <a:ext cx="367220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Что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75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твенно</a:t>
            </a: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дрост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165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?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668125" y="6440830"/>
            <a:ext cx="1435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5" dirty="0">
                <a:latin typeface="Verdana"/>
                <a:cs typeface="Verdana"/>
              </a:rPr>
              <a:t>4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58723" y="1281683"/>
            <a:ext cx="4025900" cy="5149215"/>
            <a:chOff x="458723" y="1281683"/>
            <a:chExt cx="4025900" cy="5149215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97679" y="4085844"/>
              <a:ext cx="186689" cy="18668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97679" y="4573524"/>
              <a:ext cx="186689" cy="18668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97679" y="5183124"/>
              <a:ext cx="186689" cy="18668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97679" y="5647943"/>
              <a:ext cx="186689" cy="18669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97679" y="6243827"/>
              <a:ext cx="186689" cy="18669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8723" y="1281683"/>
              <a:ext cx="186689" cy="18668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8723" y="1731263"/>
              <a:ext cx="186689" cy="18668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8723" y="2307336"/>
              <a:ext cx="186689" cy="18668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8723" y="2769108"/>
              <a:ext cx="186689" cy="18668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8723" y="3198876"/>
              <a:ext cx="186689" cy="18668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635743" y="4242308"/>
            <a:ext cx="2581910" cy="2641600"/>
            <a:chOff x="9635743" y="4242308"/>
            <a:chExt cx="2581910" cy="2641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86543" y="4293108"/>
              <a:ext cx="2505455" cy="25648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661143" y="4267708"/>
              <a:ext cx="2531110" cy="2590800"/>
            </a:xfrm>
            <a:custGeom>
              <a:avLst/>
              <a:gdLst/>
              <a:ahLst/>
              <a:cxnLst/>
              <a:rect l="l" t="t" r="r" b="b"/>
              <a:pathLst>
                <a:path w="2531109" h="2590800">
                  <a:moveTo>
                    <a:pt x="1506981" y="0"/>
                  </a:moveTo>
                  <a:lnTo>
                    <a:pt x="1584452" y="2032"/>
                  </a:lnTo>
                  <a:lnTo>
                    <a:pt x="1661032" y="7620"/>
                  </a:lnTo>
                  <a:lnTo>
                    <a:pt x="1736089" y="16891"/>
                  </a:lnTo>
                  <a:lnTo>
                    <a:pt x="1810384" y="29845"/>
                  </a:lnTo>
                  <a:lnTo>
                    <a:pt x="1883409" y="46355"/>
                  </a:lnTo>
                  <a:lnTo>
                    <a:pt x="1954783" y="66167"/>
                  </a:lnTo>
                  <a:lnTo>
                    <a:pt x="2024760" y="89154"/>
                  </a:lnTo>
                  <a:lnTo>
                    <a:pt x="2093340" y="115824"/>
                  </a:lnTo>
                  <a:lnTo>
                    <a:pt x="2159888" y="145288"/>
                  </a:lnTo>
                  <a:lnTo>
                    <a:pt x="2224912" y="177546"/>
                  </a:lnTo>
                  <a:lnTo>
                    <a:pt x="2287904" y="213106"/>
                  </a:lnTo>
                  <a:lnTo>
                    <a:pt x="2349246" y="251460"/>
                  </a:lnTo>
                  <a:lnTo>
                    <a:pt x="2408174" y="292608"/>
                  </a:lnTo>
                  <a:lnTo>
                    <a:pt x="2465070" y="336296"/>
                  </a:lnTo>
                  <a:lnTo>
                    <a:pt x="2519553" y="382651"/>
                  </a:lnTo>
                  <a:lnTo>
                    <a:pt x="2530855" y="393160"/>
                  </a:lnTo>
                </a:path>
                <a:path w="2531109" h="2590800">
                  <a:moveTo>
                    <a:pt x="2530855" y="2553328"/>
                  </a:moveTo>
                  <a:lnTo>
                    <a:pt x="2519553" y="2563769"/>
                  </a:lnTo>
                  <a:lnTo>
                    <a:pt x="2488407" y="2590292"/>
                  </a:lnTo>
                </a:path>
                <a:path w="2531109" h="2590800">
                  <a:moveTo>
                    <a:pt x="525246" y="2590292"/>
                  </a:moveTo>
                  <a:lnTo>
                    <a:pt x="493902" y="2563769"/>
                  </a:lnTo>
                  <a:lnTo>
                    <a:pt x="441832" y="2515318"/>
                  </a:lnTo>
                  <a:lnTo>
                    <a:pt x="391795" y="2464040"/>
                  </a:lnTo>
                  <a:lnTo>
                    <a:pt x="344550" y="2410739"/>
                  </a:lnTo>
                  <a:lnTo>
                    <a:pt x="299720" y="2355011"/>
                  </a:lnTo>
                  <a:lnTo>
                    <a:pt x="257682" y="2297264"/>
                  </a:lnTo>
                  <a:lnTo>
                    <a:pt x="218566" y="2237498"/>
                  </a:lnTo>
                  <a:lnTo>
                    <a:pt x="182245" y="2175751"/>
                  </a:lnTo>
                  <a:lnTo>
                    <a:pt x="148716" y="2112340"/>
                  </a:lnTo>
                  <a:lnTo>
                    <a:pt x="118363" y="2046859"/>
                  </a:lnTo>
                  <a:lnTo>
                    <a:pt x="91312" y="1979764"/>
                  </a:lnTo>
                  <a:lnTo>
                    <a:pt x="67817" y="1911527"/>
                  </a:lnTo>
                  <a:lnTo>
                    <a:pt x="47244" y="1841614"/>
                  </a:lnTo>
                  <a:lnTo>
                    <a:pt x="30733" y="1770062"/>
                  </a:lnTo>
                  <a:lnTo>
                    <a:pt x="17399" y="1697418"/>
                  </a:lnTo>
                  <a:lnTo>
                    <a:pt x="7620" y="1623847"/>
                  </a:lnTo>
                  <a:lnTo>
                    <a:pt x="2031" y="1548714"/>
                  </a:lnTo>
                  <a:lnTo>
                    <a:pt x="0" y="1473200"/>
                  </a:lnTo>
                  <a:lnTo>
                    <a:pt x="2031" y="1397292"/>
                  </a:lnTo>
                  <a:lnTo>
                    <a:pt x="7620" y="1322539"/>
                  </a:lnTo>
                  <a:lnTo>
                    <a:pt x="17399" y="1248918"/>
                  </a:lnTo>
                  <a:lnTo>
                    <a:pt x="30733" y="1176274"/>
                  </a:lnTo>
                  <a:lnTo>
                    <a:pt x="47625" y="1105154"/>
                  </a:lnTo>
                  <a:lnTo>
                    <a:pt x="67817" y="1034923"/>
                  </a:lnTo>
                  <a:lnTo>
                    <a:pt x="91694" y="966597"/>
                  </a:lnTo>
                  <a:lnTo>
                    <a:pt x="118363" y="899541"/>
                  </a:lnTo>
                  <a:lnTo>
                    <a:pt x="148716" y="834517"/>
                  </a:lnTo>
                  <a:lnTo>
                    <a:pt x="182245" y="770636"/>
                  </a:lnTo>
                  <a:lnTo>
                    <a:pt x="218566" y="709295"/>
                  </a:lnTo>
                  <a:lnTo>
                    <a:pt x="257682" y="649478"/>
                  </a:lnTo>
                  <a:lnTo>
                    <a:pt x="299720" y="591820"/>
                  </a:lnTo>
                  <a:lnTo>
                    <a:pt x="344550" y="536067"/>
                  </a:lnTo>
                  <a:lnTo>
                    <a:pt x="391795" y="482346"/>
                  </a:lnTo>
                  <a:lnTo>
                    <a:pt x="441832" y="431419"/>
                  </a:lnTo>
                  <a:lnTo>
                    <a:pt x="493902" y="382651"/>
                  </a:lnTo>
                  <a:lnTo>
                    <a:pt x="548766" y="336169"/>
                  </a:lnTo>
                  <a:lnTo>
                    <a:pt x="605662" y="292608"/>
                  </a:lnTo>
                  <a:lnTo>
                    <a:pt x="664590" y="251460"/>
                  </a:lnTo>
                  <a:lnTo>
                    <a:pt x="726058" y="213106"/>
                  </a:lnTo>
                  <a:lnTo>
                    <a:pt x="789051" y="177546"/>
                  </a:lnTo>
                  <a:lnTo>
                    <a:pt x="853948" y="145288"/>
                  </a:lnTo>
                  <a:lnTo>
                    <a:pt x="920496" y="115824"/>
                  </a:lnTo>
                  <a:lnTo>
                    <a:pt x="989202" y="89154"/>
                  </a:lnTo>
                  <a:lnTo>
                    <a:pt x="1059052" y="66167"/>
                  </a:lnTo>
                  <a:lnTo>
                    <a:pt x="1130427" y="46355"/>
                  </a:lnTo>
                  <a:lnTo>
                    <a:pt x="1203452" y="29845"/>
                  </a:lnTo>
                  <a:lnTo>
                    <a:pt x="1277365" y="16891"/>
                  </a:lnTo>
                  <a:lnTo>
                    <a:pt x="1352803" y="7620"/>
                  </a:lnTo>
                  <a:lnTo>
                    <a:pt x="1429511" y="2032"/>
                  </a:lnTo>
                  <a:lnTo>
                    <a:pt x="1506981" y="0"/>
                  </a:lnTo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605020" y="4242308"/>
            <a:ext cx="3125470" cy="2641600"/>
            <a:chOff x="4605020" y="4242308"/>
            <a:chExt cx="3125470" cy="26416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55820" y="4293108"/>
              <a:ext cx="3023615" cy="256489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630420" y="4267708"/>
              <a:ext cx="3074670" cy="2590800"/>
            </a:xfrm>
            <a:custGeom>
              <a:avLst/>
              <a:gdLst/>
              <a:ahLst/>
              <a:cxnLst/>
              <a:rect l="l" t="t" r="r" b="b"/>
              <a:pathLst>
                <a:path w="3074670" h="2590800">
                  <a:moveTo>
                    <a:pt x="1537462" y="0"/>
                  </a:moveTo>
                  <a:lnTo>
                    <a:pt x="1616582" y="2032"/>
                  </a:lnTo>
                  <a:lnTo>
                    <a:pt x="1694814" y="7620"/>
                  </a:lnTo>
                  <a:lnTo>
                    <a:pt x="1771522" y="17399"/>
                  </a:lnTo>
                  <a:lnTo>
                    <a:pt x="1847214" y="30607"/>
                  </a:lnTo>
                  <a:lnTo>
                    <a:pt x="1921509" y="47244"/>
                  </a:lnTo>
                  <a:lnTo>
                    <a:pt x="1994534" y="67818"/>
                  </a:lnTo>
                  <a:lnTo>
                    <a:pt x="2065908" y="91186"/>
                  </a:lnTo>
                  <a:lnTo>
                    <a:pt x="2135758" y="118237"/>
                  </a:lnTo>
                  <a:lnTo>
                    <a:pt x="2203957" y="148463"/>
                  </a:lnTo>
                  <a:lnTo>
                    <a:pt x="2270125" y="181610"/>
                  </a:lnTo>
                  <a:lnTo>
                    <a:pt x="2334259" y="217932"/>
                  </a:lnTo>
                  <a:lnTo>
                    <a:pt x="2396871" y="257048"/>
                  </a:lnTo>
                  <a:lnTo>
                    <a:pt x="2456941" y="298958"/>
                  </a:lnTo>
                  <a:lnTo>
                    <a:pt x="2515107" y="343408"/>
                  </a:lnTo>
                  <a:lnTo>
                    <a:pt x="2570860" y="390652"/>
                  </a:lnTo>
                  <a:lnTo>
                    <a:pt x="2624074" y="440563"/>
                  </a:lnTo>
                  <a:lnTo>
                    <a:pt x="2675254" y="492633"/>
                  </a:lnTo>
                  <a:lnTo>
                    <a:pt x="2723387" y="547243"/>
                  </a:lnTo>
                  <a:lnTo>
                    <a:pt x="2768980" y="604012"/>
                  </a:lnTo>
                  <a:lnTo>
                    <a:pt x="2812160" y="663067"/>
                  </a:lnTo>
                  <a:lnTo>
                    <a:pt x="2852165" y="724408"/>
                  </a:lnTo>
                  <a:lnTo>
                    <a:pt x="2888869" y="787400"/>
                  </a:lnTo>
                  <a:lnTo>
                    <a:pt x="2922778" y="851916"/>
                  </a:lnTo>
                  <a:lnTo>
                    <a:pt x="2953893" y="918591"/>
                  </a:lnTo>
                  <a:lnTo>
                    <a:pt x="2981325" y="987298"/>
                  </a:lnTo>
                  <a:lnTo>
                    <a:pt x="3005581" y="1057148"/>
                  </a:lnTo>
                  <a:lnTo>
                    <a:pt x="3026155" y="1128649"/>
                  </a:lnTo>
                  <a:lnTo>
                    <a:pt x="3043554" y="1201293"/>
                  </a:lnTo>
                  <a:lnTo>
                    <a:pt x="3056889" y="1275207"/>
                  </a:lnTo>
                  <a:lnTo>
                    <a:pt x="3066541" y="1350721"/>
                  </a:lnTo>
                  <a:lnTo>
                    <a:pt x="3072637" y="1427010"/>
                  </a:lnTo>
                  <a:lnTo>
                    <a:pt x="3074543" y="1504556"/>
                  </a:lnTo>
                  <a:lnTo>
                    <a:pt x="3072637" y="1582089"/>
                  </a:lnTo>
                  <a:lnTo>
                    <a:pt x="3066541" y="1658391"/>
                  </a:lnTo>
                  <a:lnTo>
                    <a:pt x="3056889" y="1733854"/>
                  </a:lnTo>
                  <a:lnTo>
                    <a:pt x="3043554" y="1807819"/>
                  </a:lnTo>
                  <a:lnTo>
                    <a:pt x="3026155" y="1880514"/>
                  </a:lnTo>
                  <a:lnTo>
                    <a:pt x="3005581" y="1951977"/>
                  </a:lnTo>
                  <a:lnTo>
                    <a:pt x="2981325" y="2021827"/>
                  </a:lnTo>
                  <a:lnTo>
                    <a:pt x="2953893" y="2090508"/>
                  </a:lnTo>
                  <a:lnTo>
                    <a:pt x="2922778" y="2157183"/>
                  </a:lnTo>
                  <a:lnTo>
                    <a:pt x="2888869" y="2221712"/>
                  </a:lnTo>
                  <a:lnTo>
                    <a:pt x="2852165" y="2284653"/>
                  </a:lnTo>
                  <a:lnTo>
                    <a:pt x="2812160" y="2346083"/>
                  </a:lnTo>
                  <a:lnTo>
                    <a:pt x="2768980" y="2405037"/>
                  </a:lnTo>
                  <a:lnTo>
                    <a:pt x="2723387" y="2461895"/>
                  </a:lnTo>
                  <a:lnTo>
                    <a:pt x="2675254" y="2516404"/>
                  </a:lnTo>
                  <a:lnTo>
                    <a:pt x="2624454" y="2568491"/>
                  </a:lnTo>
                  <a:lnTo>
                    <a:pt x="2601044" y="2590292"/>
                  </a:lnTo>
                </a:path>
                <a:path w="3074670" h="2590800">
                  <a:moveTo>
                    <a:pt x="473734" y="2590292"/>
                  </a:moveTo>
                  <a:lnTo>
                    <a:pt x="399668" y="2516442"/>
                  </a:lnTo>
                  <a:lnTo>
                    <a:pt x="351281" y="2461933"/>
                  </a:lnTo>
                  <a:lnTo>
                    <a:pt x="305688" y="2404999"/>
                  </a:lnTo>
                  <a:lnTo>
                    <a:pt x="262889" y="2346045"/>
                  </a:lnTo>
                  <a:lnTo>
                    <a:pt x="222884" y="2284704"/>
                  </a:lnTo>
                  <a:lnTo>
                    <a:pt x="185800" y="2221763"/>
                  </a:lnTo>
                  <a:lnTo>
                    <a:pt x="151891" y="2157183"/>
                  </a:lnTo>
                  <a:lnTo>
                    <a:pt x="120776" y="2090508"/>
                  </a:lnTo>
                  <a:lnTo>
                    <a:pt x="93217" y="2021827"/>
                  </a:lnTo>
                  <a:lnTo>
                    <a:pt x="69087" y="1951977"/>
                  </a:lnTo>
                  <a:lnTo>
                    <a:pt x="48513" y="1880514"/>
                  </a:lnTo>
                  <a:lnTo>
                    <a:pt x="31114" y="1807819"/>
                  </a:lnTo>
                  <a:lnTo>
                    <a:pt x="17779" y="1733854"/>
                  </a:lnTo>
                  <a:lnTo>
                    <a:pt x="8127" y="1658378"/>
                  </a:lnTo>
                  <a:lnTo>
                    <a:pt x="2031" y="1582089"/>
                  </a:lnTo>
                  <a:lnTo>
                    <a:pt x="0" y="1504442"/>
                  </a:lnTo>
                  <a:lnTo>
                    <a:pt x="2031" y="1427010"/>
                  </a:lnTo>
                  <a:lnTo>
                    <a:pt x="8127" y="1350721"/>
                  </a:lnTo>
                  <a:lnTo>
                    <a:pt x="17779" y="1275207"/>
                  </a:lnTo>
                  <a:lnTo>
                    <a:pt x="31114" y="1201293"/>
                  </a:lnTo>
                  <a:lnTo>
                    <a:pt x="48513" y="1128649"/>
                  </a:lnTo>
                  <a:lnTo>
                    <a:pt x="69087" y="1057148"/>
                  </a:lnTo>
                  <a:lnTo>
                    <a:pt x="93217" y="987298"/>
                  </a:lnTo>
                  <a:lnTo>
                    <a:pt x="120776" y="918591"/>
                  </a:lnTo>
                  <a:lnTo>
                    <a:pt x="151891" y="851916"/>
                  </a:lnTo>
                  <a:lnTo>
                    <a:pt x="185800" y="787400"/>
                  </a:lnTo>
                  <a:lnTo>
                    <a:pt x="222884" y="724408"/>
                  </a:lnTo>
                  <a:lnTo>
                    <a:pt x="262889" y="663067"/>
                  </a:lnTo>
                  <a:lnTo>
                    <a:pt x="305688" y="604139"/>
                  </a:lnTo>
                  <a:lnTo>
                    <a:pt x="351281" y="547116"/>
                  </a:lnTo>
                  <a:lnTo>
                    <a:pt x="399668" y="492633"/>
                  </a:lnTo>
                  <a:lnTo>
                    <a:pt x="450468" y="440690"/>
                  </a:lnTo>
                  <a:lnTo>
                    <a:pt x="503808" y="390525"/>
                  </a:lnTo>
                  <a:lnTo>
                    <a:pt x="559942" y="343281"/>
                  </a:lnTo>
                  <a:lnTo>
                    <a:pt x="617981" y="298958"/>
                  </a:lnTo>
                  <a:lnTo>
                    <a:pt x="678052" y="257048"/>
                  </a:lnTo>
                  <a:lnTo>
                    <a:pt x="740282" y="217932"/>
                  </a:lnTo>
                  <a:lnTo>
                    <a:pt x="804799" y="181610"/>
                  </a:lnTo>
                  <a:lnTo>
                    <a:pt x="870965" y="148463"/>
                  </a:lnTo>
                  <a:lnTo>
                    <a:pt x="939164" y="118237"/>
                  </a:lnTo>
                  <a:lnTo>
                    <a:pt x="1009014" y="91186"/>
                  </a:lnTo>
                  <a:lnTo>
                    <a:pt x="1080389" y="67818"/>
                  </a:lnTo>
                  <a:lnTo>
                    <a:pt x="1153414" y="47244"/>
                  </a:lnTo>
                  <a:lnTo>
                    <a:pt x="1227708" y="30607"/>
                  </a:lnTo>
                  <a:lnTo>
                    <a:pt x="1303527" y="17399"/>
                  </a:lnTo>
                  <a:lnTo>
                    <a:pt x="1380235" y="7620"/>
                  </a:lnTo>
                  <a:lnTo>
                    <a:pt x="1458467" y="2032"/>
                  </a:lnTo>
                  <a:lnTo>
                    <a:pt x="1537462" y="0"/>
                  </a:lnTo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0" y="0"/>
            <a:ext cx="12192000" cy="1184275"/>
          </a:xfrm>
          <a:custGeom>
            <a:avLst/>
            <a:gdLst/>
            <a:ahLst/>
            <a:cxnLst/>
            <a:rect l="l" t="t" r="r" b="b"/>
            <a:pathLst>
              <a:path w="12192000" h="1184275">
                <a:moveTo>
                  <a:pt x="0" y="1184148"/>
                </a:moveTo>
                <a:lnTo>
                  <a:pt x="12192000" y="1184148"/>
                </a:lnTo>
                <a:lnTo>
                  <a:pt x="12192000" y="0"/>
                </a:lnTo>
                <a:lnTo>
                  <a:pt x="0" y="0"/>
                </a:lnTo>
                <a:lnTo>
                  <a:pt x="0" y="11841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62050" y="215341"/>
            <a:ext cx="102685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395" dirty="0"/>
              <a:t>Экстремальные</a:t>
            </a:r>
            <a:r>
              <a:rPr sz="4000" spc="-160" dirty="0"/>
              <a:t> </a:t>
            </a:r>
            <a:r>
              <a:rPr sz="4000" spc="370" dirty="0"/>
              <a:t>увлечения</a:t>
            </a:r>
            <a:r>
              <a:rPr sz="4000" spc="-165" dirty="0"/>
              <a:t> </a:t>
            </a:r>
            <a:r>
              <a:rPr sz="4000" spc="440" dirty="0"/>
              <a:t>молодёжи</a:t>
            </a:r>
            <a:endParaRPr sz="4000"/>
          </a:p>
        </p:txBody>
      </p:sp>
      <p:grpSp>
        <p:nvGrpSpPr>
          <p:cNvPr id="10" name="object 10"/>
          <p:cNvGrpSpPr/>
          <p:nvPr/>
        </p:nvGrpSpPr>
        <p:grpSpPr>
          <a:xfrm>
            <a:off x="7110476" y="2730500"/>
            <a:ext cx="3140710" cy="3001010"/>
            <a:chOff x="7110476" y="2730500"/>
            <a:chExt cx="3140710" cy="300101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61276" y="2781300"/>
              <a:ext cx="3038855" cy="289864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135876" y="2755900"/>
              <a:ext cx="3089910" cy="2950210"/>
            </a:xfrm>
            <a:custGeom>
              <a:avLst/>
              <a:gdLst/>
              <a:ahLst/>
              <a:cxnLst/>
              <a:rect l="l" t="t" r="r" b="b"/>
              <a:pathLst>
                <a:path w="3089909" h="2950210">
                  <a:moveTo>
                    <a:pt x="1544574" y="0"/>
                  </a:moveTo>
                  <a:lnTo>
                    <a:pt x="1465199" y="2032"/>
                  </a:lnTo>
                  <a:lnTo>
                    <a:pt x="1386967" y="7620"/>
                  </a:lnTo>
                  <a:lnTo>
                    <a:pt x="1309624" y="16890"/>
                  </a:lnTo>
                  <a:lnTo>
                    <a:pt x="1233804" y="29845"/>
                  </a:lnTo>
                  <a:lnTo>
                    <a:pt x="1158748" y="46354"/>
                  </a:lnTo>
                  <a:lnTo>
                    <a:pt x="1085723" y="66166"/>
                  </a:lnTo>
                  <a:lnTo>
                    <a:pt x="1013968" y="89535"/>
                  </a:lnTo>
                  <a:lnTo>
                    <a:pt x="943864" y="115697"/>
                  </a:lnTo>
                  <a:lnTo>
                    <a:pt x="875156" y="145161"/>
                  </a:lnTo>
                  <a:lnTo>
                    <a:pt x="808608" y="177926"/>
                  </a:lnTo>
                  <a:lnTo>
                    <a:pt x="744093" y="213360"/>
                  </a:lnTo>
                  <a:lnTo>
                    <a:pt x="681608" y="251713"/>
                  </a:lnTo>
                  <a:lnTo>
                    <a:pt x="621029" y="292480"/>
                  </a:lnTo>
                  <a:lnTo>
                    <a:pt x="562482" y="336423"/>
                  </a:lnTo>
                  <a:lnTo>
                    <a:pt x="506475" y="382904"/>
                  </a:lnTo>
                  <a:lnTo>
                    <a:pt x="452754" y="431673"/>
                  </a:lnTo>
                  <a:lnTo>
                    <a:pt x="401447" y="482473"/>
                  </a:lnTo>
                  <a:lnTo>
                    <a:pt x="352932" y="536321"/>
                  </a:lnTo>
                  <a:lnTo>
                    <a:pt x="307340" y="591947"/>
                  </a:lnTo>
                  <a:lnTo>
                    <a:pt x="264287" y="649604"/>
                  </a:lnTo>
                  <a:lnTo>
                    <a:pt x="223774" y="709422"/>
                  </a:lnTo>
                  <a:lnTo>
                    <a:pt x="186690" y="771271"/>
                  </a:lnTo>
                  <a:lnTo>
                    <a:pt x="152780" y="835025"/>
                  </a:lnTo>
                  <a:lnTo>
                    <a:pt x="121666" y="900049"/>
                  </a:lnTo>
                  <a:lnTo>
                    <a:pt x="93725" y="967232"/>
                  </a:lnTo>
                  <a:lnTo>
                    <a:pt x="69469" y="1035938"/>
                  </a:lnTo>
                  <a:lnTo>
                    <a:pt x="48895" y="1105789"/>
                  </a:lnTo>
                  <a:lnTo>
                    <a:pt x="31496" y="1177289"/>
                  </a:lnTo>
                  <a:lnTo>
                    <a:pt x="17779" y="1250061"/>
                  </a:lnTo>
                  <a:lnTo>
                    <a:pt x="8000" y="1323720"/>
                  </a:lnTo>
                  <a:lnTo>
                    <a:pt x="2031" y="1398777"/>
                  </a:lnTo>
                  <a:lnTo>
                    <a:pt x="0" y="1474724"/>
                  </a:lnTo>
                  <a:lnTo>
                    <a:pt x="2031" y="1550797"/>
                  </a:lnTo>
                  <a:lnTo>
                    <a:pt x="8000" y="1625473"/>
                  </a:lnTo>
                  <a:lnTo>
                    <a:pt x="17779" y="1699514"/>
                  </a:lnTo>
                  <a:lnTo>
                    <a:pt x="31496" y="1772285"/>
                  </a:lnTo>
                  <a:lnTo>
                    <a:pt x="48895" y="1843786"/>
                  </a:lnTo>
                  <a:lnTo>
                    <a:pt x="69469" y="1913636"/>
                  </a:lnTo>
                  <a:lnTo>
                    <a:pt x="93725" y="1982343"/>
                  </a:lnTo>
                  <a:lnTo>
                    <a:pt x="121666" y="2049526"/>
                  </a:lnTo>
                  <a:lnTo>
                    <a:pt x="152780" y="2114423"/>
                  </a:lnTo>
                  <a:lnTo>
                    <a:pt x="186690" y="2178304"/>
                  </a:lnTo>
                  <a:lnTo>
                    <a:pt x="223774" y="2240153"/>
                  </a:lnTo>
                  <a:lnTo>
                    <a:pt x="264287" y="2299970"/>
                  </a:lnTo>
                  <a:lnTo>
                    <a:pt x="307340" y="2357628"/>
                  </a:lnTo>
                  <a:lnTo>
                    <a:pt x="352932" y="2413254"/>
                  </a:lnTo>
                  <a:lnTo>
                    <a:pt x="401447" y="2467102"/>
                  </a:lnTo>
                  <a:lnTo>
                    <a:pt x="452754" y="2517902"/>
                  </a:lnTo>
                  <a:lnTo>
                    <a:pt x="506475" y="2566670"/>
                  </a:lnTo>
                  <a:lnTo>
                    <a:pt x="562482" y="2613152"/>
                  </a:lnTo>
                  <a:lnTo>
                    <a:pt x="621029" y="2656713"/>
                  </a:lnTo>
                  <a:lnTo>
                    <a:pt x="681481" y="2697861"/>
                  </a:lnTo>
                  <a:lnTo>
                    <a:pt x="744093" y="2736215"/>
                  </a:lnTo>
                  <a:lnTo>
                    <a:pt x="808608" y="2771648"/>
                  </a:lnTo>
                  <a:lnTo>
                    <a:pt x="875156" y="2804414"/>
                  </a:lnTo>
                  <a:lnTo>
                    <a:pt x="943864" y="2833852"/>
                  </a:lnTo>
                  <a:lnTo>
                    <a:pt x="1013968" y="2860052"/>
                  </a:lnTo>
                  <a:lnTo>
                    <a:pt x="1085723" y="2883433"/>
                  </a:lnTo>
                  <a:lnTo>
                    <a:pt x="1158748" y="2903207"/>
                  </a:lnTo>
                  <a:lnTo>
                    <a:pt x="1233804" y="2919742"/>
                  </a:lnTo>
                  <a:lnTo>
                    <a:pt x="1309624" y="2932645"/>
                  </a:lnTo>
                  <a:lnTo>
                    <a:pt x="1386967" y="2941929"/>
                  </a:lnTo>
                  <a:lnTo>
                    <a:pt x="1465199" y="2947568"/>
                  </a:lnTo>
                  <a:lnTo>
                    <a:pt x="1544574" y="2949587"/>
                  </a:lnTo>
                  <a:lnTo>
                    <a:pt x="1624076" y="2947568"/>
                  </a:lnTo>
                  <a:lnTo>
                    <a:pt x="1702180" y="2941929"/>
                  </a:lnTo>
                  <a:lnTo>
                    <a:pt x="1779651" y="2932645"/>
                  </a:lnTo>
                  <a:lnTo>
                    <a:pt x="1855470" y="2919742"/>
                  </a:lnTo>
                  <a:lnTo>
                    <a:pt x="1930527" y="2903207"/>
                  </a:lnTo>
                  <a:lnTo>
                    <a:pt x="2003552" y="2883433"/>
                  </a:lnTo>
                  <a:lnTo>
                    <a:pt x="2075306" y="2860052"/>
                  </a:lnTo>
                  <a:lnTo>
                    <a:pt x="2145410" y="2833852"/>
                  </a:lnTo>
                  <a:lnTo>
                    <a:pt x="2213991" y="2804414"/>
                  </a:lnTo>
                  <a:lnTo>
                    <a:pt x="2280666" y="2771648"/>
                  </a:lnTo>
                  <a:lnTo>
                    <a:pt x="2345181" y="2736215"/>
                  </a:lnTo>
                  <a:lnTo>
                    <a:pt x="2408047" y="2697861"/>
                  </a:lnTo>
                  <a:lnTo>
                    <a:pt x="2468626" y="2656713"/>
                  </a:lnTo>
                  <a:lnTo>
                    <a:pt x="2526792" y="2613152"/>
                  </a:lnTo>
                  <a:lnTo>
                    <a:pt x="2582799" y="2566670"/>
                  </a:lnTo>
                  <a:lnTo>
                    <a:pt x="2636520" y="2517902"/>
                  </a:lnTo>
                  <a:lnTo>
                    <a:pt x="2687701" y="2466594"/>
                  </a:lnTo>
                  <a:lnTo>
                    <a:pt x="2736215" y="2413381"/>
                  </a:lnTo>
                  <a:lnTo>
                    <a:pt x="2782189" y="2357628"/>
                  </a:lnTo>
                  <a:lnTo>
                    <a:pt x="2825369" y="2299970"/>
                  </a:lnTo>
                  <a:lnTo>
                    <a:pt x="2865754" y="2240153"/>
                  </a:lnTo>
                  <a:lnTo>
                    <a:pt x="2902966" y="2178304"/>
                  </a:lnTo>
                  <a:lnTo>
                    <a:pt x="2936875" y="2114423"/>
                  </a:lnTo>
                  <a:lnTo>
                    <a:pt x="2967990" y="2049145"/>
                  </a:lnTo>
                  <a:lnTo>
                    <a:pt x="2995929" y="1982343"/>
                  </a:lnTo>
                  <a:lnTo>
                    <a:pt x="3020187" y="1913636"/>
                  </a:lnTo>
                  <a:lnTo>
                    <a:pt x="3040760" y="1843786"/>
                  </a:lnTo>
                  <a:lnTo>
                    <a:pt x="3058159" y="1772285"/>
                  </a:lnTo>
                  <a:lnTo>
                    <a:pt x="3071876" y="1699514"/>
                  </a:lnTo>
                  <a:lnTo>
                    <a:pt x="3081528" y="1625473"/>
                  </a:lnTo>
                  <a:lnTo>
                    <a:pt x="3087624" y="1550797"/>
                  </a:lnTo>
                  <a:lnTo>
                    <a:pt x="3089655" y="1474724"/>
                  </a:lnTo>
                  <a:lnTo>
                    <a:pt x="3087624" y="1398777"/>
                  </a:lnTo>
                  <a:lnTo>
                    <a:pt x="3081528" y="1324102"/>
                  </a:lnTo>
                  <a:lnTo>
                    <a:pt x="3071876" y="1250061"/>
                  </a:lnTo>
                  <a:lnTo>
                    <a:pt x="3058159" y="1177289"/>
                  </a:lnTo>
                  <a:lnTo>
                    <a:pt x="3040760" y="1105789"/>
                  </a:lnTo>
                  <a:lnTo>
                    <a:pt x="3020187" y="1035938"/>
                  </a:lnTo>
                  <a:lnTo>
                    <a:pt x="2995929" y="967232"/>
                  </a:lnTo>
                  <a:lnTo>
                    <a:pt x="2967990" y="900049"/>
                  </a:lnTo>
                  <a:lnTo>
                    <a:pt x="2936875" y="835025"/>
                  </a:lnTo>
                  <a:lnTo>
                    <a:pt x="2902966" y="771271"/>
                  </a:lnTo>
                  <a:lnTo>
                    <a:pt x="2865374" y="709422"/>
                  </a:lnTo>
                  <a:lnTo>
                    <a:pt x="2825496" y="649732"/>
                  </a:lnTo>
                  <a:lnTo>
                    <a:pt x="2782189" y="591947"/>
                  </a:lnTo>
                  <a:lnTo>
                    <a:pt x="2736215" y="536194"/>
                  </a:lnTo>
                  <a:lnTo>
                    <a:pt x="2687701" y="482473"/>
                  </a:lnTo>
                  <a:lnTo>
                    <a:pt x="2636520" y="431673"/>
                  </a:lnTo>
                  <a:lnTo>
                    <a:pt x="2582799" y="382904"/>
                  </a:lnTo>
                  <a:lnTo>
                    <a:pt x="2526792" y="336423"/>
                  </a:lnTo>
                  <a:lnTo>
                    <a:pt x="2468626" y="292480"/>
                  </a:lnTo>
                  <a:lnTo>
                    <a:pt x="2408047" y="251713"/>
                  </a:lnTo>
                  <a:lnTo>
                    <a:pt x="2345181" y="213360"/>
                  </a:lnTo>
                  <a:lnTo>
                    <a:pt x="2280666" y="177926"/>
                  </a:lnTo>
                  <a:lnTo>
                    <a:pt x="2213991" y="145161"/>
                  </a:lnTo>
                  <a:lnTo>
                    <a:pt x="2145538" y="115697"/>
                  </a:lnTo>
                  <a:lnTo>
                    <a:pt x="2075306" y="89153"/>
                  </a:lnTo>
                  <a:lnTo>
                    <a:pt x="2003425" y="66166"/>
                  </a:lnTo>
                  <a:lnTo>
                    <a:pt x="1930527" y="46354"/>
                  </a:lnTo>
                  <a:lnTo>
                    <a:pt x="1855470" y="29845"/>
                  </a:lnTo>
                  <a:lnTo>
                    <a:pt x="1779651" y="16890"/>
                  </a:lnTo>
                  <a:lnTo>
                    <a:pt x="1702307" y="7620"/>
                  </a:lnTo>
                  <a:lnTo>
                    <a:pt x="1624076" y="1650"/>
                  </a:lnTo>
                  <a:lnTo>
                    <a:pt x="1544574" y="0"/>
                  </a:lnTo>
                  <a:close/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-24638" y="2651251"/>
            <a:ext cx="5289550" cy="4232275"/>
            <a:chOff x="-24638" y="2651251"/>
            <a:chExt cx="5289550" cy="4232275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291583"/>
              <a:ext cx="2657856" cy="256641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61" y="4266183"/>
              <a:ext cx="2682875" cy="2592070"/>
            </a:xfrm>
            <a:custGeom>
              <a:avLst/>
              <a:gdLst/>
              <a:ahLst/>
              <a:cxnLst/>
              <a:rect l="l" t="t" r="r" b="b"/>
              <a:pathLst>
                <a:path w="2682875" h="2592070">
                  <a:moveTo>
                    <a:pt x="1145565" y="0"/>
                  </a:moveTo>
                  <a:lnTo>
                    <a:pt x="1224597" y="2032"/>
                  </a:lnTo>
                  <a:lnTo>
                    <a:pt x="1302893" y="7620"/>
                  </a:lnTo>
                  <a:lnTo>
                    <a:pt x="1379601" y="17780"/>
                  </a:lnTo>
                  <a:lnTo>
                    <a:pt x="1455420" y="31115"/>
                  </a:lnTo>
                  <a:lnTo>
                    <a:pt x="1529715" y="48006"/>
                  </a:lnTo>
                  <a:lnTo>
                    <a:pt x="1602740" y="68580"/>
                  </a:lnTo>
                  <a:lnTo>
                    <a:pt x="1674114" y="92456"/>
                  </a:lnTo>
                  <a:lnTo>
                    <a:pt x="1743964" y="119888"/>
                  </a:lnTo>
                  <a:lnTo>
                    <a:pt x="1812163" y="150114"/>
                  </a:lnTo>
                  <a:lnTo>
                    <a:pt x="1878457" y="184023"/>
                  </a:lnTo>
                  <a:lnTo>
                    <a:pt x="1942465" y="220726"/>
                  </a:lnTo>
                  <a:lnTo>
                    <a:pt x="2005076" y="260223"/>
                  </a:lnTo>
                  <a:lnTo>
                    <a:pt x="2065147" y="302641"/>
                  </a:lnTo>
                  <a:lnTo>
                    <a:pt x="2123313" y="347853"/>
                  </a:lnTo>
                  <a:lnTo>
                    <a:pt x="2179066" y="395859"/>
                  </a:lnTo>
                  <a:lnTo>
                    <a:pt x="2232152" y="446278"/>
                  </a:lnTo>
                  <a:lnTo>
                    <a:pt x="2283460" y="499110"/>
                  </a:lnTo>
                  <a:lnTo>
                    <a:pt x="2331593" y="554482"/>
                  </a:lnTo>
                  <a:lnTo>
                    <a:pt x="2377059" y="612140"/>
                  </a:lnTo>
                  <a:lnTo>
                    <a:pt x="2420239" y="671830"/>
                  </a:lnTo>
                  <a:lnTo>
                    <a:pt x="2460244" y="733679"/>
                  </a:lnTo>
                  <a:lnTo>
                    <a:pt x="2497074" y="797814"/>
                  </a:lnTo>
                  <a:lnTo>
                    <a:pt x="2530856" y="863219"/>
                  </a:lnTo>
                  <a:lnTo>
                    <a:pt x="2561971" y="931037"/>
                  </a:lnTo>
                  <a:lnTo>
                    <a:pt x="2589403" y="999998"/>
                  </a:lnTo>
                  <a:lnTo>
                    <a:pt x="2613660" y="1071118"/>
                  </a:lnTo>
                  <a:lnTo>
                    <a:pt x="2634234" y="1143381"/>
                  </a:lnTo>
                  <a:lnTo>
                    <a:pt x="2651633" y="1217295"/>
                  </a:lnTo>
                  <a:lnTo>
                    <a:pt x="2664968" y="1292352"/>
                  </a:lnTo>
                  <a:lnTo>
                    <a:pt x="2674620" y="1368615"/>
                  </a:lnTo>
                  <a:lnTo>
                    <a:pt x="2680716" y="1446085"/>
                  </a:lnTo>
                  <a:lnTo>
                    <a:pt x="2682621" y="1524393"/>
                  </a:lnTo>
                  <a:lnTo>
                    <a:pt x="2680716" y="1602701"/>
                  </a:lnTo>
                  <a:lnTo>
                    <a:pt x="2674620" y="1680184"/>
                  </a:lnTo>
                  <a:lnTo>
                    <a:pt x="2664968" y="1756422"/>
                  </a:lnTo>
                  <a:lnTo>
                    <a:pt x="2651633" y="1831543"/>
                  </a:lnTo>
                  <a:lnTo>
                    <a:pt x="2634234" y="1905431"/>
                  </a:lnTo>
                  <a:lnTo>
                    <a:pt x="2613660" y="1977669"/>
                  </a:lnTo>
                  <a:lnTo>
                    <a:pt x="2589403" y="2048738"/>
                  </a:lnTo>
                  <a:lnTo>
                    <a:pt x="2561971" y="2117826"/>
                  </a:lnTo>
                  <a:lnTo>
                    <a:pt x="2530856" y="2185225"/>
                  </a:lnTo>
                  <a:lnTo>
                    <a:pt x="2497074" y="2250897"/>
                  </a:lnTo>
                  <a:lnTo>
                    <a:pt x="2460244" y="2315095"/>
                  </a:lnTo>
                  <a:lnTo>
                    <a:pt x="2420239" y="2376944"/>
                  </a:lnTo>
                  <a:lnTo>
                    <a:pt x="2377059" y="2436660"/>
                  </a:lnTo>
                  <a:lnTo>
                    <a:pt x="2331593" y="2494297"/>
                  </a:lnTo>
                  <a:lnTo>
                    <a:pt x="2283460" y="2549602"/>
                  </a:lnTo>
                  <a:lnTo>
                    <a:pt x="2242935" y="2591816"/>
                  </a:lnTo>
                </a:path>
                <a:path w="2682875" h="2592070">
                  <a:moveTo>
                    <a:pt x="48233" y="2591816"/>
                  </a:moveTo>
                  <a:lnTo>
                    <a:pt x="7667" y="2549640"/>
                  </a:lnTo>
                  <a:lnTo>
                    <a:pt x="0" y="2540886"/>
                  </a:lnTo>
                </a:path>
                <a:path w="2682875" h="2592070">
                  <a:moveTo>
                    <a:pt x="0" y="507875"/>
                  </a:moveTo>
                  <a:lnTo>
                    <a:pt x="58495" y="446278"/>
                  </a:lnTo>
                  <a:lnTo>
                    <a:pt x="111775" y="395859"/>
                  </a:lnTo>
                  <a:lnTo>
                    <a:pt x="167881" y="347853"/>
                  </a:lnTo>
                  <a:lnTo>
                    <a:pt x="225971" y="302641"/>
                  </a:lnTo>
                  <a:lnTo>
                    <a:pt x="286080" y="260223"/>
                  </a:lnTo>
                  <a:lnTo>
                    <a:pt x="348246" y="220726"/>
                  </a:lnTo>
                  <a:lnTo>
                    <a:pt x="412775" y="184023"/>
                  </a:lnTo>
                  <a:lnTo>
                    <a:pt x="478980" y="150114"/>
                  </a:lnTo>
                  <a:lnTo>
                    <a:pt x="547205" y="119888"/>
                  </a:lnTo>
                  <a:lnTo>
                    <a:pt x="616991" y="92456"/>
                  </a:lnTo>
                  <a:lnTo>
                    <a:pt x="688441" y="68580"/>
                  </a:lnTo>
                  <a:lnTo>
                    <a:pt x="761466" y="48006"/>
                  </a:lnTo>
                  <a:lnTo>
                    <a:pt x="835749" y="31115"/>
                  </a:lnTo>
                  <a:lnTo>
                    <a:pt x="911529" y="17780"/>
                  </a:lnTo>
                  <a:lnTo>
                    <a:pt x="988212" y="7620"/>
                  </a:lnTo>
                  <a:lnTo>
                    <a:pt x="1066546" y="2032"/>
                  </a:lnTo>
                  <a:lnTo>
                    <a:pt x="1145565" y="0"/>
                  </a:lnTo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5980" y="2702051"/>
              <a:ext cx="3087623" cy="291846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100580" y="2676651"/>
              <a:ext cx="3138805" cy="2969895"/>
            </a:xfrm>
            <a:custGeom>
              <a:avLst/>
              <a:gdLst/>
              <a:ahLst/>
              <a:cxnLst/>
              <a:rect l="l" t="t" r="r" b="b"/>
              <a:pathLst>
                <a:path w="3138804" h="2969895">
                  <a:moveTo>
                    <a:pt x="1569211" y="0"/>
                  </a:moveTo>
                  <a:lnTo>
                    <a:pt x="1649857" y="2032"/>
                  </a:lnTo>
                  <a:lnTo>
                    <a:pt x="1729612" y="7620"/>
                  </a:lnTo>
                  <a:lnTo>
                    <a:pt x="1808225" y="16890"/>
                  </a:lnTo>
                  <a:lnTo>
                    <a:pt x="1885315" y="30225"/>
                  </a:lnTo>
                  <a:lnTo>
                    <a:pt x="1961007" y="46736"/>
                  </a:lnTo>
                  <a:lnTo>
                    <a:pt x="2035556" y="66548"/>
                  </a:lnTo>
                  <a:lnTo>
                    <a:pt x="2108581" y="89915"/>
                  </a:lnTo>
                  <a:lnTo>
                    <a:pt x="2179573" y="116459"/>
                  </a:lnTo>
                  <a:lnTo>
                    <a:pt x="2249297" y="146303"/>
                  </a:lnTo>
                  <a:lnTo>
                    <a:pt x="2316734" y="179070"/>
                  </a:lnTo>
                  <a:lnTo>
                    <a:pt x="2382393" y="214884"/>
                  </a:lnTo>
                  <a:lnTo>
                    <a:pt x="2446147" y="253237"/>
                  </a:lnTo>
                  <a:lnTo>
                    <a:pt x="2507869" y="294767"/>
                  </a:lnTo>
                  <a:lnTo>
                    <a:pt x="2567050" y="338709"/>
                  </a:lnTo>
                  <a:lnTo>
                    <a:pt x="2624073" y="385190"/>
                  </a:lnTo>
                  <a:lnTo>
                    <a:pt x="2678557" y="434339"/>
                  </a:lnTo>
                  <a:lnTo>
                    <a:pt x="2730499" y="486028"/>
                  </a:lnTo>
                  <a:lnTo>
                    <a:pt x="2779775" y="539750"/>
                  </a:lnTo>
                  <a:lnTo>
                    <a:pt x="2826258" y="595757"/>
                  </a:lnTo>
                  <a:lnTo>
                    <a:pt x="2870199" y="653923"/>
                  </a:lnTo>
                  <a:lnTo>
                    <a:pt x="2911094" y="714501"/>
                  </a:lnTo>
                  <a:lnTo>
                    <a:pt x="2948940" y="776732"/>
                  </a:lnTo>
                  <a:lnTo>
                    <a:pt x="2983357" y="840613"/>
                  </a:lnTo>
                  <a:lnTo>
                    <a:pt x="3014853" y="906399"/>
                  </a:lnTo>
                  <a:lnTo>
                    <a:pt x="3043173" y="973836"/>
                  </a:lnTo>
                  <a:lnTo>
                    <a:pt x="3067811" y="1043051"/>
                  </a:lnTo>
                  <a:lnTo>
                    <a:pt x="3088767" y="1113282"/>
                  </a:lnTo>
                  <a:lnTo>
                    <a:pt x="3106547" y="1185291"/>
                  </a:lnTo>
                  <a:lnTo>
                    <a:pt x="3120262" y="1258443"/>
                  </a:lnTo>
                  <a:lnTo>
                    <a:pt x="3130422" y="1332738"/>
                  </a:lnTo>
                  <a:lnTo>
                    <a:pt x="3136519" y="1408303"/>
                  </a:lnTo>
                  <a:lnTo>
                    <a:pt x="3138550" y="1484757"/>
                  </a:lnTo>
                  <a:lnTo>
                    <a:pt x="3136519" y="1561084"/>
                  </a:lnTo>
                  <a:lnTo>
                    <a:pt x="3130422" y="1636649"/>
                  </a:lnTo>
                  <a:lnTo>
                    <a:pt x="3120262" y="1711071"/>
                  </a:lnTo>
                  <a:lnTo>
                    <a:pt x="3106547" y="1784096"/>
                  </a:lnTo>
                  <a:lnTo>
                    <a:pt x="3089147" y="1856105"/>
                  </a:lnTo>
                  <a:lnTo>
                    <a:pt x="3067811" y="1926844"/>
                  </a:lnTo>
                  <a:lnTo>
                    <a:pt x="3043047" y="1995551"/>
                  </a:lnTo>
                  <a:lnTo>
                    <a:pt x="3014853" y="2062988"/>
                  </a:lnTo>
                  <a:lnTo>
                    <a:pt x="2983737" y="2128774"/>
                  </a:lnTo>
                  <a:lnTo>
                    <a:pt x="2948940" y="2193036"/>
                  </a:lnTo>
                  <a:lnTo>
                    <a:pt x="2910967" y="2255266"/>
                  </a:lnTo>
                  <a:lnTo>
                    <a:pt x="2870199" y="2315464"/>
                  </a:lnTo>
                  <a:lnTo>
                    <a:pt x="2826258" y="2373630"/>
                  </a:lnTo>
                  <a:lnTo>
                    <a:pt x="2779775" y="2429637"/>
                  </a:lnTo>
                  <a:lnTo>
                    <a:pt x="2730499" y="2483358"/>
                  </a:lnTo>
                  <a:lnTo>
                    <a:pt x="2678557" y="2535047"/>
                  </a:lnTo>
                  <a:lnTo>
                    <a:pt x="2624073" y="2584323"/>
                  </a:lnTo>
                  <a:lnTo>
                    <a:pt x="2567178" y="2630678"/>
                  </a:lnTo>
                  <a:lnTo>
                    <a:pt x="2507869" y="2675001"/>
                  </a:lnTo>
                  <a:lnTo>
                    <a:pt x="2446147" y="2716149"/>
                  </a:lnTo>
                  <a:lnTo>
                    <a:pt x="2382393" y="2754884"/>
                  </a:lnTo>
                  <a:lnTo>
                    <a:pt x="2316607" y="2790444"/>
                  </a:lnTo>
                  <a:lnTo>
                    <a:pt x="2249297" y="2823083"/>
                  </a:lnTo>
                  <a:lnTo>
                    <a:pt x="2179573" y="2852928"/>
                  </a:lnTo>
                  <a:lnTo>
                    <a:pt x="2108581" y="2879471"/>
                  </a:lnTo>
                  <a:lnTo>
                    <a:pt x="2035556" y="2902966"/>
                  </a:lnTo>
                  <a:lnTo>
                    <a:pt x="1961007" y="2922676"/>
                  </a:lnTo>
                  <a:lnTo>
                    <a:pt x="1885187" y="2939199"/>
                  </a:lnTo>
                  <a:lnTo>
                    <a:pt x="1807845" y="2952089"/>
                  </a:lnTo>
                  <a:lnTo>
                    <a:pt x="1729612" y="2961767"/>
                  </a:lnTo>
                  <a:lnTo>
                    <a:pt x="1649857" y="2967405"/>
                  </a:lnTo>
                  <a:lnTo>
                    <a:pt x="1569211" y="2969425"/>
                  </a:lnTo>
                  <a:lnTo>
                    <a:pt x="1488694" y="2967405"/>
                  </a:lnTo>
                  <a:lnTo>
                    <a:pt x="1408937" y="2961767"/>
                  </a:lnTo>
                  <a:lnTo>
                    <a:pt x="1330706" y="2952496"/>
                  </a:lnTo>
                  <a:lnTo>
                    <a:pt x="1253235" y="2939186"/>
                  </a:lnTo>
                  <a:lnTo>
                    <a:pt x="1177544" y="2922676"/>
                  </a:lnTo>
                  <a:lnTo>
                    <a:pt x="1102868" y="2902966"/>
                  </a:lnTo>
                  <a:lnTo>
                    <a:pt x="1030224" y="2879471"/>
                  </a:lnTo>
                  <a:lnTo>
                    <a:pt x="958850" y="2852928"/>
                  </a:lnTo>
                  <a:lnTo>
                    <a:pt x="889634" y="2823083"/>
                  </a:lnTo>
                  <a:lnTo>
                    <a:pt x="821944" y="2790444"/>
                  </a:lnTo>
                  <a:lnTo>
                    <a:pt x="756157" y="2754884"/>
                  </a:lnTo>
                  <a:lnTo>
                    <a:pt x="692403" y="2716149"/>
                  </a:lnTo>
                  <a:lnTo>
                    <a:pt x="631063" y="2675001"/>
                  </a:lnTo>
                  <a:lnTo>
                    <a:pt x="571753" y="2630678"/>
                  </a:lnTo>
                  <a:lnTo>
                    <a:pt x="514857" y="2584323"/>
                  </a:lnTo>
                  <a:lnTo>
                    <a:pt x="460375" y="2535047"/>
                  </a:lnTo>
                  <a:lnTo>
                    <a:pt x="408305" y="2483485"/>
                  </a:lnTo>
                  <a:lnTo>
                    <a:pt x="358647" y="2429764"/>
                  </a:lnTo>
                  <a:lnTo>
                    <a:pt x="312293" y="2373630"/>
                  </a:lnTo>
                  <a:lnTo>
                    <a:pt x="268224" y="2315464"/>
                  </a:lnTo>
                  <a:lnTo>
                    <a:pt x="227456" y="2255266"/>
                  </a:lnTo>
                  <a:lnTo>
                    <a:pt x="189864" y="2193036"/>
                  </a:lnTo>
                  <a:lnTo>
                    <a:pt x="155194" y="2128901"/>
                  </a:lnTo>
                  <a:lnTo>
                    <a:pt x="123697" y="2062988"/>
                  </a:lnTo>
                  <a:lnTo>
                    <a:pt x="95376" y="1995551"/>
                  </a:lnTo>
                  <a:lnTo>
                    <a:pt x="70738" y="1926463"/>
                  </a:lnTo>
                  <a:lnTo>
                    <a:pt x="49275" y="1856105"/>
                  </a:lnTo>
                  <a:lnTo>
                    <a:pt x="31876" y="1784096"/>
                  </a:lnTo>
                  <a:lnTo>
                    <a:pt x="18161" y="1711071"/>
                  </a:lnTo>
                  <a:lnTo>
                    <a:pt x="8127" y="1636649"/>
                  </a:lnTo>
                  <a:lnTo>
                    <a:pt x="2031" y="1561084"/>
                  </a:lnTo>
                  <a:lnTo>
                    <a:pt x="0" y="1484630"/>
                  </a:lnTo>
                  <a:lnTo>
                    <a:pt x="2031" y="1408303"/>
                  </a:lnTo>
                  <a:lnTo>
                    <a:pt x="8127" y="1332738"/>
                  </a:lnTo>
                  <a:lnTo>
                    <a:pt x="18161" y="1258443"/>
                  </a:lnTo>
                  <a:lnTo>
                    <a:pt x="31876" y="1185291"/>
                  </a:lnTo>
                  <a:lnTo>
                    <a:pt x="49275" y="1113282"/>
                  </a:lnTo>
                  <a:lnTo>
                    <a:pt x="70738" y="1042924"/>
                  </a:lnTo>
                  <a:lnTo>
                    <a:pt x="95376" y="973836"/>
                  </a:lnTo>
                  <a:lnTo>
                    <a:pt x="123697" y="906399"/>
                  </a:lnTo>
                  <a:lnTo>
                    <a:pt x="155194" y="840486"/>
                  </a:lnTo>
                  <a:lnTo>
                    <a:pt x="189864" y="776732"/>
                  </a:lnTo>
                  <a:lnTo>
                    <a:pt x="227456" y="714628"/>
                  </a:lnTo>
                  <a:lnTo>
                    <a:pt x="268224" y="653923"/>
                  </a:lnTo>
                  <a:lnTo>
                    <a:pt x="312293" y="595757"/>
                  </a:lnTo>
                  <a:lnTo>
                    <a:pt x="358647" y="539750"/>
                  </a:lnTo>
                  <a:lnTo>
                    <a:pt x="408305" y="486028"/>
                  </a:lnTo>
                  <a:lnTo>
                    <a:pt x="459994" y="434339"/>
                  </a:lnTo>
                  <a:lnTo>
                    <a:pt x="514857" y="385063"/>
                  </a:lnTo>
                  <a:lnTo>
                    <a:pt x="571753" y="338709"/>
                  </a:lnTo>
                  <a:lnTo>
                    <a:pt x="631063" y="294767"/>
                  </a:lnTo>
                  <a:lnTo>
                    <a:pt x="692276" y="253237"/>
                  </a:lnTo>
                  <a:lnTo>
                    <a:pt x="756157" y="214502"/>
                  </a:lnTo>
                  <a:lnTo>
                    <a:pt x="821944" y="178943"/>
                  </a:lnTo>
                  <a:lnTo>
                    <a:pt x="889634" y="146303"/>
                  </a:lnTo>
                  <a:lnTo>
                    <a:pt x="958850" y="116459"/>
                  </a:lnTo>
                  <a:lnTo>
                    <a:pt x="1030224" y="89915"/>
                  </a:lnTo>
                  <a:lnTo>
                    <a:pt x="1102868" y="66548"/>
                  </a:lnTo>
                  <a:lnTo>
                    <a:pt x="1177544" y="46736"/>
                  </a:lnTo>
                  <a:lnTo>
                    <a:pt x="1253235" y="30225"/>
                  </a:lnTo>
                  <a:lnTo>
                    <a:pt x="1330706" y="16890"/>
                  </a:lnTo>
                  <a:lnTo>
                    <a:pt x="1408937" y="7620"/>
                  </a:lnTo>
                  <a:lnTo>
                    <a:pt x="1488694" y="2032"/>
                  </a:lnTo>
                  <a:lnTo>
                    <a:pt x="1569211" y="0"/>
                  </a:lnTo>
                  <a:close/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000248" y="1691386"/>
            <a:ext cx="13061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45" dirty="0">
                <a:solidFill>
                  <a:srgbClr val="FFFFFF"/>
                </a:solidFill>
                <a:latin typeface="Verdana"/>
                <a:cs typeface="Verdana"/>
              </a:rPr>
              <a:t>Зацепинг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53050" y="2383027"/>
            <a:ext cx="15570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45" dirty="0">
                <a:solidFill>
                  <a:srgbClr val="FFFFFF"/>
                </a:solidFill>
                <a:latin typeface="Verdana"/>
                <a:cs typeface="Verdana"/>
              </a:rPr>
              <a:t>Диггерство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3839" y="2383027"/>
            <a:ext cx="10166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40" dirty="0">
                <a:solidFill>
                  <a:srgbClr val="FFFFFF"/>
                </a:solidFill>
                <a:latin typeface="Verdana"/>
                <a:cs typeface="Verdana"/>
              </a:rPr>
              <a:t>Руфин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468102" y="2383027"/>
            <a:ext cx="1196340" cy="57467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78435" marR="5080" indent="-166370">
              <a:lnSpc>
                <a:spcPts val="1920"/>
              </a:lnSpc>
              <a:spcBef>
                <a:spcPts val="565"/>
              </a:spcBef>
            </a:pPr>
            <a:r>
              <a:rPr sz="2000" spc="50" dirty="0">
                <a:solidFill>
                  <a:srgbClr val="FFFFFF"/>
                </a:solidFill>
                <a:latin typeface="Verdana"/>
                <a:cs typeface="Verdana"/>
              </a:rPr>
              <a:t>Опасное  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селфи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650860" y="1662811"/>
            <a:ext cx="20466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Роупджампинг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40713" y="2743961"/>
            <a:ext cx="76200" cy="1372870"/>
          </a:xfrm>
          <a:custGeom>
            <a:avLst/>
            <a:gdLst/>
            <a:ahLst/>
            <a:cxnLst/>
            <a:rect l="l" t="t" r="r" b="b"/>
            <a:pathLst>
              <a:path w="76200" h="1372870">
                <a:moveTo>
                  <a:pt x="25400" y="1298721"/>
                </a:moveTo>
                <a:lnTo>
                  <a:pt x="23268" y="1299150"/>
                </a:lnTo>
                <a:lnTo>
                  <a:pt x="11158" y="1307306"/>
                </a:lnTo>
                <a:lnTo>
                  <a:pt x="2993" y="1319414"/>
                </a:lnTo>
                <a:lnTo>
                  <a:pt x="0" y="1334262"/>
                </a:lnTo>
                <a:lnTo>
                  <a:pt x="2993" y="1349109"/>
                </a:lnTo>
                <a:lnTo>
                  <a:pt x="11158" y="1361217"/>
                </a:lnTo>
                <a:lnTo>
                  <a:pt x="23268" y="1369373"/>
                </a:lnTo>
                <a:lnTo>
                  <a:pt x="38100" y="1372362"/>
                </a:lnTo>
                <a:lnTo>
                  <a:pt x="52931" y="1369373"/>
                </a:lnTo>
                <a:lnTo>
                  <a:pt x="65041" y="1361217"/>
                </a:lnTo>
                <a:lnTo>
                  <a:pt x="73206" y="1349109"/>
                </a:lnTo>
                <a:lnTo>
                  <a:pt x="73639" y="1346962"/>
                </a:lnTo>
                <a:lnTo>
                  <a:pt x="31089" y="1346962"/>
                </a:lnTo>
                <a:lnTo>
                  <a:pt x="25400" y="1341246"/>
                </a:lnTo>
                <a:lnTo>
                  <a:pt x="25400" y="1298721"/>
                </a:lnTo>
                <a:close/>
              </a:path>
              <a:path w="76200" h="1372870">
                <a:moveTo>
                  <a:pt x="38100" y="1296162"/>
                </a:moveTo>
                <a:lnTo>
                  <a:pt x="25400" y="1298721"/>
                </a:lnTo>
                <a:lnTo>
                  <a:pt x="25400" y="1341246"/>
                </a:lnTo>
                <a:lnTo>
                  <a:pt x="31089" y="1346962"/>
                </a:lnTo>
                <a:lnTo>
                  <a:pt x="45110" y="1346962"/>
                </a:lnTo>
                <a:lnTo>
                  <a:pt x="50800" y="1341246"/>
                </a:lnTo>
                <a:lnTo>
                  <a:pt x="50800" y="1298721"/>
                </a:lnTo>
                <a:lnTo>
                  <a:pt x="38100" y="1296162"/>
                </a:lnTo>
                <a:close/>
              </a:path>
              <a:path w="76200" h="1372870">
                <a:moveTo>
                  <a:pt x="50800" y="1298721"/>
                </a:moveTo>
                <a:lnTo>
                  <a:pt x="50800" y="1341246"/>
                </a:lnTo>
                <a:lnTo>
                  <a:pt x="45110" y="1346962"/>
                </a:lnTo>
                <a:lnTo>
                  <a:pt x="73639" y="1346962"/>
                </a:lnTo>
                <a:lnTo>
                  <a:pt x="76200" y="1334262"/>
                </a:lnTo>
                <a:lnTo>
                  <a:pt x="73206" y="1319414"/>
                </a:lnTo>
                <a:lnTo>
                  <a:pt x="65041" y="1307306"/>
                </a:lnTo>
                <a:lnTo>
                  <a:pt x="52931" y="1299150"/>
                </a:lnTo>
                <a:lnTo>
                  <a:pt x="50800" y="1298721"/>
                </a:lnTo>
                <a:close/>
              </a:path>
              <a:path w="76200" h="1372870">
                <a:moveTo>
                  <a:pt x="25400" y="73640"/>
                </a:moveTo>
                <a:lnTo>
                  <a:pt x="25400" y="1298721"/>
                </a:lnTo>
                <a:lnTo>
                  <a:pt x="38100" y="1296162"/>
                </a:lnTo>
                <a:lnTo>
                  <a:pt x="50800" y="1296162"/>
                </a:lnTo>
                <a:lnTo>
                  <a:pt x="50800" y="76200"/>
                </a:lnTo>
                <a:lnTo>
                  <a:pt x="38100" y="76200"/>
                </a:lnTo>
                <a:lnTo>
                  <a:pt x="25400" y="73640"/>
                </a:lnTo>
                <a:close/>
              </a:path>
              <a:path w="76200" h="1372870">
                <a:moveTo>
                  <a:pt x="50800" y="1296162"/>
                </a:moveTo>
                <a:lnTo>
                  <a:pt x="38100" y="1296162"/>
                </a:lnTo>
                <a:lnTo>
                  <a:pt x="50800" y="1298721"/>
                </a:lnTo>
                <a:lnTo>
                  <a:pt x="50800" y="1296162"/>
                </a:lnTo>
                <a:close/>
              </a:path>
              <a:path w="76200" h="1372870">
                <a:moveTo>
                  <a:pt x="45110" y="25400"/>
                </a:moveTo>
                <a:lnTo>
                  <a:pt x="31089" y="25400"/>
                </a:lnTo>
                <a:lnTo>
                  <a:pt x="25400" y="31114"/>
                </a:lnTo>
                <a:lnTo>
                  <a:pt x="25400" y="73640"/>
                </a:lnTo>
                <a:lnTo>
                  <a:pt x="38100" y="76200"/>
                </a:lnTo>
                <a:lnTo>
                  <a:pt x="50800" y="73640"/>
                </a:lnTo>
                <a:lnTo>
                  <a:pt x="50800" y="31114"/>
                </a:lnTo>
                <a:lnTo>
                  <a:pt x="45110" y="25400"/>
                </a:lnTo>
                <a:close/>
              </a:path>
              <a:path w="76200" h="1372870">
                <a:moveTo>
                  <a:pt x="50800" y="73640"/>
                </a:moveTo>
                <a:lnTo>
                  <a:pt x="38100" y="76200"/>
                </a:lnTo>
                <a:lnTo>
                  <a:pt x="50800" y="76200"/>
                </a:lnTo>
                <a:lnTo>
                  <a:pt x="50800" y="73640"/>
                </a:lnTo>
                <a:close/>
              </a:path>
              <a:path w="76200" h="1372870">
                <a:moveTo>
                  <a:pt x="38100" y="0"/>
                </a:moveTo>
                <a:lnTo>
                  <a:pt x="23268" y="2988"/>
                </a:lnTo>
                <a:lnTo>
                  <a:pt x="11158" y="11144"/>
                </a:lnTo>
                <a:lnTo>
                  <a:pt x="2993" y="23252"/>
                </a:lnTo>
                <a:lnTo>
                  <a:pt x="0" y="38100"/>
                </a:lnTo>
                <a:lnTo>
                  <a:pt x="2993" y="52947"/>
                </a:lnTo>
                <a:lnTo>
                  <a:pt x="11158" y="65055"/>
                </a:lnTo>
                <a:lnTo>
                  <a:pt x="23268" y="73211"/>
                </a:lnTo>
                <a:lnTo>
                  <a:pt x="25400" y="73640"/>
                </a:lnTo>
                <a:lnTo>
                  <a:pt x="25400" y="31114"/>
                </a:lnTo>
                <a:lnTo>
                  <a:pt x="31089" y="25400"/>
                </a:lnTo>
                <a:lnTo>
                  <a:pt x="73639" y="25400"/>
                </a:lnTo>
                <a:lnTo>
                  <a:pt x="73206" y="23252"/>
                </a:lnTo>
                <a:lnTo>
                  <a:pt x="65041" y="11144"/>
                </a:lnTo>
                <a:lnTo>
                  <a:pt x="52931" y="2988"/>
                </a:lnTo>
                <a:lnTo>
                  <a:pt x="38100" y="0"/>
                </a:lnTo>
                <a:close/>
              </a:path>
              <a:path w="76200" h="1372870">
                <a:moveTo>
                  <a:pt x="73639" y="25400"/>
                </a:moveTo>
                <a:lnTo>
                  <a:pt x="45110" y="25400"/>
                </a:lnTo>
                <a:lnTo>
                  <a:pt x="50800" y="31114"/>
                </a:lnTo>
                <a:lnTo>
                  <a:pt x="50800" y="73640"/>
                </a:lnTo>
                <a:lnTo>
                  <a:pt x="52931" y="73211"/>
                </a:lnTo>
                <a:lnTo>
                  <a:pt x="65041" y="65055"/>
                </a:lnTo>
                <a:lnTo>
                  <a:pt x="73206" y="52947"/>
                </a:lnTo>
                <a:lnTo>
                  <a:pt x="76200" y="38100"/>
                </a:lnTo>
                <a:lnTo>
                  <a:pt x="73639" y="25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15690" y="2071877"/>
            <a:ext cx="76200" cy="436245"/>
          </a:xfrm>
          <a:custGeom>
            <a:avLst/>
            <a:gdLst/>
            <a:ahLst/>
            <a:cxnLst/>
            <a:rect l="l" t="t" r="r" b="b"/>
            <a:pathLst>
              <a:path w="76200" h="436244">
                <a:moveTo>
                  <a:pt x="25400" y="362601"/>
                </a:moveTo>
                <a:lnTo>
                  <a:pt x="23252" y="363033"/>
                </a:lnTo>
                <a:lnTo>
                  <a:pt x="11144" y="371189"/>
                </a:lnTo>
                <a:lnTo>
                  <a:pt x="2988" y="383297"/>
                </a:lnTo>
                <a:lnTo>
                  <a:pt x="0" y="398145"/>
                </a:lnTo>
                <a:lnTo>
                  <a:pt x="2988" y="412992"/>
                </a:lnTo>
                <a:lnTo>
                  <a:pt x="11144" y="425100"/>
                </a:lnTo>
                <a:lnTo>
                  <a:pt x="23252" y="433256"/>
                </a:lnTo>
                <a:lnTo>
                  <a:pt x="38100" y="436245"/>
                </a:lnTo>
                <a:lnTo>
                  <a:pt x="52947" y="433256"/>
                </a:lnTo>
                <a:lnTo>
                  <a:pt x="65055" y="425100"/>
                </a:lnTo>
                <a:lnTo>
                  <a:pt x="73211" y="412992"/>
                </a:lnTo>
                <a:lnTo>
                  <a:pt x="73643" y="410845"/>
                </a:lnTo>
                <a:lnTo>
                  <a:pt x="31114" y="410845"/>
                </a:lnTo>
                <a:lnTo>
                  <a:pt x="25400" y="405130"/>
                </a:lnTo>
                <a:lnTo>
                  <a:pt x="25400" y="362601"/>
                </a:lnTo>
                <a:close/>
              </a:path>
              <a:path w="76200" h="436244">
                <a:moveTo>
                  <a:pt x="38100" y="360045"/>
                </a:moveTo>
                <a:lnTo>
                  <a:pt x="25400" y="362601"/>
                </a:lnTo>
                <a:lnTo>
                  <a:pt x="25400" y="405130"/>
                </a:lnTo>
                <a:lnTo>
                  <a:pt x="31114" y="410845"/>
                </a:lnTo>
                <a:lnTo>
                  <a:pt x="45085" y="410845"/>
                </a:lnTo>
                <a:lnTo>
                  <a:pt x="50800" y="405130"/>
                </a:lnTo>
                <a:lnTo>
                  <a:pt x="50800" y="362601"/>
                </a:lnTo>
                <a:lnTo>
                  <a:pt x="38100" y="360045"/>
                </a:lnTo>
                <a:close/>
              </a:path>
              <a:path w="76200" h="436244">
                <a:moveTo>
                  <a:pt x="50800" y="362601"/>
                </a:moveTo>
                <a:lnTo>
                  <a:pt x="50800" y="405130"/>
                </a:lnTo>
                <a:lnTo>
                  <a:pt x="45085" y="410845"/>
                </a:lnTo>
                <a:lnTo>
                  <a:pt x="73643" y="410845"/>
                </a:lnTo>
                <a:lnTo>
                  <a:pt x="76200" y="398145"/>
                </a:lnTo>
                <a:lnTo>
                  <a:pt x="73211" y="383297"/>
                </a:lnTo>
                <a:lnTo>
                  <a:pt x="65055" y="371189"/>
                </a:lnTo>
                <a:lnTo>
                  <a:pt x="52947" y="363033"/>
                </a:lnTo>
                <a:lnTo>
                  <a:pt x="50800" y="362601"/>
                </a:lnTo>
                <a:close/>
              </a:path>
              <a:path w="76200" h="436244">
                <a:moveTo>
                  <a:pt x="25400" y="73643"/>
                </a:moveTo>
                <a:lnTo>
                  <a:pt x="25400" y="362601"/>
                </a:lnTo>
                <a:lnTo>
                  <a:pt x="38100" y="360045"/>
                </a:lnTo>
                <a:lnTo>
                  <a:pt x="50800" y="360045"/>
                </a:lnTo>
                <a:lnTo>
                  <a:pt x="50800" y="76200"/>
                </a:lnTo>
                <a:lnTo>
                  <a:pt x="38100" y="76200"/>
                </a:lnTo>
                <a:lnTo>
                  <a:pt x="25400" y="73643"/>
                </a:lnTo>
                <a:close/>
              </a:path>
              <a:path w="76200" h="436244">
                <a:moveTo>
                  <a:pt x="50800" y="360045"/>
                </a:moveTo>
                <a:lnTo>
                  <a:pt x="38100" y="360045"/>
                </a:lnTo>
                <a:lnTo>
                  <a:pt x="50800" y="362601"/>
                </a:lnTo>
                <a:lnTo>
                  <a:pt x="50800" y="360045"/>
                </a:lnTo>
                <a:close/>
              </a:path>
              <a:path w="76200" h="436244">
                <a:moveTo>
                  <a:pt x="45085" y="25400"/>
                </a:moveTo>
                <a:lnTo>
                  <a:pt x="31114" y="25400"/>
                </a:lnTo>
                <a:lnTo>
                  <a:pt x="25400" y="31114"/>
                </a:lnTo>
                <a:lnTo>
                  <a:pt x="25400" y="73643"/>
                </a:lnTo>
                <a:lnTo>
                  <a:pt x="38100" y="76200"/>
                </a:lnTo>
                <a:lnTo>
                  <a:pt x="50800" y="73643"/>
                </a:lnTo>
                <a:lnTo>
                  <a:pt x="50800" y="31114"/>
                </a:lnTo>
                <a:lnTo>
                  <a:pt x="45085" y="25400"/>
                </a:lnTo>
                <a:close/>
              </a:path>
              <a:path w="76200" h="436244">
                <a:moveTo>
                  <a:pt x="50800" y="73643"/>
                </a:moveTo>
                <a:lnTo>
                  <a:pt x="38100" y="76200"/>
                </a:lnTo>
                <a:lnTo>
                  <a:pt x="50800" y="76200"/>
                </a:lnTo>
                <a:lnTo>
                  <a:pt x="50800" y="73643"/>
                </a:lnTo>
                <a:close/>
              </a:path>
              <a:path w="76200" h="436244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25400" y="73643"/>
                </a:lnTo>
                <a:lnTo>
                  <a:pt x="25400" y="31114"/>
                </a:lnTo>
                <a:lnTo>
                  <a:pt x="31114" y="25400"/>
                </a:lnTo>
                <a:lnTo>
                  <a:pt x="73643" y="254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  <a:path w="76200" h="436244">
                <a:moveTo>
                  <a:pt x="73643" y="25400"/>
                </a:moveTo>
                <a:lnTo>
                  <a:pt x="45085" y="25400"/>
                </a:lnTo>
                <a:lnTo>
                  <a:pt x="50800" y="31114"/>
                </a:lnTo>
                <a:lnTo>
                  <a:pt x="50800" y="73643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643" y="25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650985" y="2052066"/>
            <a:ext cx="76200" cy="577850"/>
          </a:xfrm>
          <a:custGeom>
            <a:avLst/>
            <a:gdLst/>
            <a:ahLst/>
            <a:cxnLst/>
            <a:rect l="l" t="t" r="r" b="b"/>
            <a:pathLst>
              <a:path w="76200" h="577850">
                <a:moveTo>
                  <a:pt x="25400" y="504206"/>
                </a:moveTo>
                <a:lnTo>
                  <a:pt x="23252" y="504638"/>
                </a:lnTo>
                <a:lnTo>
                  <a:pt x="11144" y="512794"/>
                </a:lnTo>
                <a:lnTo>
                  <a:pt x="2988" y="524902"/>
                </a:lnTo>
                <a:lnTo>
                  <a:pt x="0" y="539750"/>
                </a:lnTo>
                <a:lnTo>
                  <a:pt x="2988" y="554597"/>
                </a:lnTo>
                <a:lnTo>
                  <a:pt x="11144" y="566705"/>
                </a:lnTo>
                <a:lnTo>
                  <a:pt x="23252" y="574861"/>
                </a:lnTo>
                <a:lnTo>
                  <a:pt x="38100" y="577850"/>
                </a:lnTo>
                <a:lnTo>
                  <a:pt x="52947" y="574861"/>
                </a:lnTo>
                <a:lnTo>
                  <a:pt x="65055" y="566705"/>
                </a:lnTo>
                <a:lnTo>
                  <a:pt x="73211" y="554597"/>
                </a:lnTo>
                <a:lnTo>
                  <a:pt x="73643" y="552450"/>
                </a:lnTo>
                <a:lnTo>
                  <a:pt x="31115" y="552450"/>
                </a:lnTo>
                <a:lnTo>
                  <a:pt x="25400" y="546735"/>
                </a:lnTo>
                <a:lnTo>
                  <a:pt x="25400" y="504206"/>
                </a:lnTo>
                <a:close/>
              </a:path>
              <a:path w="76200" h="577850">
                <a:moveTo>
                  <a:pt x="38100" y="501650"/>
                </a:moveTo>
                <a:lnTo>
                  <a:pt x="25400" y="504206"/>
                </a:lnTo>
                <a:lnTo>
                  <a:pt x="25400" y="546735"/>
                </a:lnTo>
                <a:lnTo>
                  <a:pt x="31115" y="552450"/>
                </a:lnTo>
                <a:lnTo>
                  <a:pt x="45085" y="552450"/>
                </a:lnTo>
                <a:lnTo>
                  <a:pt x="50800" y="546735"/>
                </a:lnTo>
                <a:lnTo>
                  <a:pt x="50800" y="504206"/>
                </a:lnTo>
                <a:lnTo>
                  <a:pt x="38100" y="501650"/>
                </a:lnTo>
                <a:close/>
              </a:path>
              <a:path w="76200" h="577850">
                <a:moveTo>
                  <a:pt x="50800" y="504206"/>
                </a:moveTo>
                <a:lnTo>
                  <a:pt x="50800" y="546735"/>
                </a:lnTo>
                <a:lnTo>
                  <a:pt x="45085" y="552450"/>
                </a:lnTo>
                <a:lnTo>
                  <a:pt x="73643" y="552450"/>
                </a:lnTo>
                <a:lnTo>
                  <a:pt x="76200" y="539750"/>
                </a:lnTo>
                <a:lnTo>
                  <a:pt x="73211" y="524902"/>
                </a:lnTo>
                <a:lnTo>
                  <a:pt x="65055" y="512794"/>
                </a:lnTo>
                <a:lnTo>
                  <a:pt x="52947" y="504638"/>
                </a:lnTo>
                <a:lnTo>
                  <a:pt x="50800" y="504206"/>
                </a:lnTo>
                <a:close/>
              </a:path>
              <a:path w="76200" h="577850">
                <a:moveTo>
                  <a:pt x="25400" y="73643"/>
                </a:moveTo>
                <a:lnTo>
                  <a:pt x="25400" y="504206"/>
                </a:lnTo>
                <a:lnTo>
                  <a:pt x="38100" y="501650"/>
                </a:lnTo>
                <a:lnTo>
                  <a:pt x="50800" y="501650"/>
                </a:lnTo>
                <a:lnTo>
                  <a:pt x="50800" y="76200"/>
                </a:lnTo>
                <a:lnTo>
                  <a:pt x="38100" y="76200"/>
                </a:lnTo>
                <a:lnTo>
                  <a:pt x="25400" y="73643"/>
                </a:lnTo>
                <a:close/>
              </a:path>
              <a:path w="76200" h="577850">
                <a:moveTo>
                  <a:pt x="50800" y="501650"/>
                </a:moveTo>
                <a:lnTo>
                  <a:pt x="38100" y="501650"/>
                </a:lnTo>
                <a:lnTo>
                  <a:pt x="50800" y="504206"/>
                </a:lnTo>
                <a:lnTo>
                  <a:pt x="50800" y="501650"/>
                </a:lnTo>
                <a:close/>
              </a:path>
              <a:path w="76200" h="577850">
                <a:moveTo>
                  <a:pt x="45085" y="25400"/>
                </a:moveTo>
                <a:lnTo>
                  <a:pt x="31115" y="25400"/>
                </a:lnTo>
                <a:lnTo>
                  <a:pt x="25400" y="31114"/>
                </a:lnTo>
                <a:lnTo>
                  <a:pt x="25400" y="73643"/>
                </a:lnTo>
                <a:lnTo>
                  <a:pt x="38100" y="76200"/>
                </a:lnTo>
                <a:lnTo>
                  <a:pt x="50799" y="73643"/>
                </a:lnTo>
                <a:lnTo>
                  <a:pt x="50800" y="31114"/>
                </a:lnTo>
                <a:lnTo>
                  <a:pt x="45085" y="25400"/>
                </a:lnTo>
                <a:close/>
              </a:path>
              <a:path w="76200" h="577850">
                <a:moveTo>
                  <a:pt x="50800" y="73643"/>
                </a:moveTo>
                <a:lnTo>
                  <a:pt x="38100" y="76200"/>
                </a:lnTo>
                <a:lnTo>
                  <a:pt x="50800" y="76200"/>
                </a:lnTo>
                <a:lnTo>
                  <a:pt x="50800" y="73643"/>
                </a:lnTo>
                <a:close/>
              </a:path>
              <a:path w="76200" h="57785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25400" y="73643"/>
                </a:lnTo>
                <a:lnTo>
                  <a:pt x="25400" y="31114"/>
                </a:lnTo>
                <a:lnTo>
                  <a:pt x="31115" y="25400"/>
                </a:lnTo>
                <a:lnTo>
                  <a:pt x="73643" y="254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  <a:path w="76200" h="577850">
                <a:moveTo>
                  <a:pt x="73643" y="25400"/>
                </a:moveTo>
                <a:lnTo>
                  <a:pt x="45085" y="25400"/>
                </a:lnTo>
                <a:lnTo>
                  <a:pt x="50800" y="31114"/>
                </a:lnTo>
                <a:lnTo>
                  <a:pt x="50800" y="73643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643" y="25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058661" y="2769870"/>
            <a:ext cx="76200" cy="1372870"/>
          </a:xfrm>
          <a:custGeom>
            <a:avLst/>
            <a:gdLst/>
            <a:ahLst/>
            <a:cxnLst/>
            <a:rect l="l" t="t" r="r" b="b"/>
            <a:pathLst>
              <a:path w="76200" h="1372870">
                <a:moveTo>
                  <a:pt x="25400" y="1298718"/>
                </a:moveTo>
                <a:lnTo>
                  <a:pt x="23252" y="1299150"/>
                </a:lnTo>
                <a:lnTo>
                  <a:pt x="11144" y="1307306"/>
                </a:lnTo>
                <a:lnTo>
                  <a:pt x="2988" y="1319414"/>
                </a:lnTo>
                <a:lnTo>
                  <a:pt x="0" y="1334261"/>
                </a:lnTo>
                <a:lnTo>
                  <a:pt x="2988" y="1349109"/>
                </a:lnTo>
                <a:lnTo>
                  <a:pt x="11144" y="1361217"/>
                </a:lnTo>
                <a:lnTo>
                  <a:pt x="23252" y="1369373"/>
                </a:lnTo>
                <a:lnTo>
                  <a:pt x="38100" y="1372361"/>
                </a:lnTo>
                <a:lnTo>
                  <a:pt x="52947" y="1369373"/>
                </a:lnTo>
                <a:lnTo>
                  <a:pt x="65055" y="1361217"/>
                </a:lnTo>
                <a:lnTo>
                  <a:pt x="73211" y="1349109"/>
                </a:lnTo>
                <a:lnTo>
                  <a:pt x="73643" y="1346961"/>
                </a:lnTo>
                <a:lnTo>
                  <a:pt x="31114" y="1346961"/>
                </a:lnTo>
                <a:lnTo>
                  <a:pt x="25400" y="1341246"/>
                </a:lnTo>
                <a:lnTo>
                  <a:pt x="25400" y="1298718"/>
                </a:lnTo>
                <a:close/>
              </a:path>
              <a:path w="76200" h="1372870">
                <a:moveTo>
                  <a:pt x="38100" y="1296161"/>
                </a:moveTo>
                <a:lnTo>
                  <a:pt x="25400" y="1298718"/>
                </a:lnTo>
                <a:lnTo>
                  <a:pt x="25400" y="1341246"/>
                </a:lnTo>
                <a:lnTo>
                  <a:pt x="31114" y="1346961"/>
                </a:lnTo>
                <a:lnTo>
                  <a:pt x="45085" y="1346961"/>
                </a:lnTo>
                <a:lnTo>
                  <a:pt x="50800" y="1341246"/>
                </a:lnTo>
                <a:lnTo>
                  <a:pt x="50800" y="1298718"/>
                </a:lnTo>
                <a:lnTo>
                  <a:pt x="38100" y="1296161"/>
                </a:lnTo>
                <a:close/>
              </a:path>
              <a:path w="76200" h="1372870">
                <a:moveTo>
                  <a:pt x="50800" y="1298718"/>
                </a:moveTo>
                <a:lnTo>
                  <a:pt x="50800" y="1341246"/>
                </a:lnTo>
                <a:lnTo>
                  <a:pt x="45085" y="1346961"/>
                </a:lnTo>
                <a:lnTo>
                  <a:pt x="73643" y="1346961"/>
                </a:lnTo>
                <a:lnTo>
                  <a:pt x="76200" y="1334261"/>
                </a:lnTo>
                <a:lnTo>
                  <a:pt x="73211" y="1319414"/>
                </a:lnTo>
                <a:lnTo>
                  <a:pt x="65055" y="1307306"/>
                </a:lnTo>
                <a:lnTo>
                  <a:pt x="52947" y="1299150"/>
                </a:lnTo>
                <a:lnTo>
                  <a:pt x="50800" y="1298718"/>
                </a:lnTo>
                <a:close/>
              </a:path>
              <a:path w="76200" h="1372870">
                <a:moveTo>
                  <a:pt x="25400" y="73643"/>
                </a:moveTo>
                <a:lnTo>
                  <a:pt x="25400" y="1298718"/>
                </a:lnTo>
                <a:lnTo>
                  <a:pt x="38100" y="1296161"/>
                </a:lnTo>
                <a:lnTo>
                  <a:pt x="50800" y="1296161"/>
                </a:lnTo>
                <a:lnTo>
                  <a:pt x="50800" y="76200"/>
                </a:lnTo>
                <a:lnTo>
                  <a:pt x="38100" y="76200"/>
                </a:lnTo>
                <a:lnTo>
                  <a:pt x="25400" y="73643"/>
                </a:lnTo>
                <a:close/>
              </a:path>
              <a:path w="76200" h="1372870">
                <a:moveTo>
                  <a:pt x="50800" y="1296161"/>
                </a:moveTo>
                <a:lnTo>
                  <a:pt x="38100" y="1296161"/>
                </a:lnTo>
                <a:lnTo>
                  <a:pt x="50800" y="1298718"/>
                </a:lnTo>
                <a:lnTo>
                  <a:pt x="50800" y="1296161"/>
                </a:lnTo>
                <a:close/>
              </a:path>
              <a:path w="76200" h="1372870">
                <a:moveTo>
                  <a:pt x="45085" y="25400"/>
                </a:moveTo>
                <a:lnTo>
                  <a:pt x="31114" y="25400"/>
                </a:lnTo>
                <a:lnTo>
                  <a:pt x="25400" y="31114"/>
                </a:lnTo>
                <a:lnTo>
                  <a:pt x="25400" y="73643"/>
                </a:lnTo>
                <a:lnTo>
                  <a:pt x="38100" y="76200"/>
                </a:lnTo>
                <a:lnTo>
                  <a:pt x="50800" y="73643"/>
                </a:lnTo>
                <a:lnTo>
                  <a:pt x="50800" y="31114"/>
                </a:lnTo>
                <a:lnTo>
                  <a:pt x="45085" y="25400"/>
                </a:lnTo>
                <a:close/>
              </a:path>
              <a:path w="76200" h="1372870">
                <a:moveTo>
                  <a:pt x="50800" y="73643"/>
                </a:moveTo>
                <a:lnTo>
                  <a:pt x="38100" y="76200"/>
                </a:lnTo>
                <a:lnTo>
                  <a:pt x="50800" y="76200"/>
                </a:lnTo>
                <a:lnTo>
                  <a:pt x="50800" y="73643"/>
                </a:lnTo>
                <a:close/>
              </a:path>
              <a:path w="76200" h="137287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25400" y="73643"/>
                </a:lnTo>
                <a:lnTo>
                  <a:pt x="25400" y="31114"/>
                </a:lnTo>
                <a:lnTo>
                  <a:pt x="31114" y="25400"/>
                </a:lnTo>
                <a:lnTo>
                  <a:pt x="73643" y="254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  <a:path w="76200" h="1372870">
                <a:moveTo>
                  <a:pt x="73643" y="25400"/>
                </a:moveTo>
                <a:lnTo>
                  <a:pt x="45085" y="25400"/>
                </a:lnTo>
                <a:lnTo>
                  <a:pt x="50800" y="31114"/>
                </a:lnTo>
                <a:lnTo>
                  <a:pt x="50800" y="73643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643" y="25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026902" y="2998470"/>
            <a:ext cx="76200" cy="1146175"/>
          </a:xfrm>
          <a:custGeom>
            <a:avLst/>
            <a:gdLst/>
            <a:ahLst/>
            <a:cxnLst/>
            <a:rect l="l" t="t" r="r" b="b"/>
            <a:pathLst>
              <a:path w="76200" h="1146175">
                <a:moveTo>
                  <a:pt x="25400" y="1072150"/>
                </a:moveTo>
                <a:lnTo>
                  <a:pt x="23252" y="1072582"/>
                </a:lnTo>
                <a:lnTo>
                  <a:pt x="11144" y="1080738"/>
                </a:lnTo>
                <a:lnTo>
                  <a:pt x="2988" y="1092846"/>
                </a:lnTo>
                <a:lnTo>
                  <a:pt x="0" y="1107693"/>
                </a:lnTo>
                <a:lnTo>
                  <a:pt x="2988" y="1122541"/>
                </a:lnTo>
                <a:lnTo>
                  <a:pt x="11144" y="1134649"/>
                </a:lnTo>
                <a:lnTo>
                  <a:pt x="23252" y="1142805"/>
                </a:lnTo>
                <a:lnTo>
                  <a:pt x="38100" y="1145793"/>
                </a:lnTo>
                <a:lnTo>
                  <a:pt x="52947" y="1142805"/>
                </a:lnTo>
                <a:lnTo>
                  <a:pt x="65055" y="1134649"/>
                </a:lnTo>
                <a:lnTo>
                  <a:pt x="73211" y="1122541"/>
                </a:lnTo>
                <a:lnTo>
                  <a:pt x="73643" y="1120393"/>
                </a:lnTo>
                <a:lnTo>
                  <a:pt x="31115" y="1120393"/>
                </a:lnTo>
                <a:lnTo>
                  <a:pt x="25400" y="1114678"/>
                </a:lnTo>
                <a:lnTo>
                  <a:pt x="25400" y="1072150"/>
                </a:lnTo>
                <a:close/>
              </a:path>
              <a:path w="76200" h="1146175">
                <a:moveTo>
                  <a:pt x="38100" y="1069593"/>
                </a:moveTo>
                <a:lnTo>
                  <a:pt x="25400" y="1072150"/>
                </a:lnTo>
                <a:lnTo>
                  <a:pt x="25400" y="1114678"/>
                </a:lnTo>
                <a:lnTo>
                  <a:pt x="31115" y="1120393"/>
                </a:lnTo>
                <a:lnTo>
                  <a:pt x="45084" y="1120393"/>
                </a:lnTo>
                <a:lnTo>
                  <a:pt x="50800" y="1114678"/>
                </a:lnTo>
                <a:lnTo>
                  <a:pt x="50800" y="1072150"/>
                </a:lnTo>
                <a:lnTo>
                  <a:pt x="38100" y="1069593"/>
                </a:lnTo>
                <a:close/>
              </a:path>
              <a:path w="76200" h="1146175">
                <a:moveTo>
                  <a:pt x="50800" y="1072150"/>
                </a:moveTo>
                <a:lnTo>
                  <a:pt x="50800" y="1114678"/>
                </a:lnTo>
                <a:lnTo>
                  <a:pt x="45084" y="1120393"/>
                </a:lnTo>
                <a:lnTo>
                  <a:pt x="73643" y="1120393"/>
                </a:lnTo>
                <a:lnTo>
                  <a:pt x="76200" y="1107693"/>
                </a:lnTo>
                <a:lnTo>
                  <a:pt x="73211" y="1092846"/>
                </a:lnTo>
                <a:lnTo>
                  <a:pt x="65055" y="1080738"/>
                </a:lnTo>
                <a:lnTo>
                  <a:pt x="52947" y="1072582"/>
                </a:lnTo>
                <a:lnTo>
                  <a:pt x="50800" y="1072150"/>
                </a:lnTo>
                <a:close/>
              </a:path>
              <a:path w="76200" h="1146175">
                <a:moveTo>
                  <a:pt x="25400" y="73643"/>
                </a:moveTo>
                <a:lnTo>
                  <a:pt x="25400" y="1072150"/>
                </a:lnTo>
                <a:lnTo>
                  <a:pt x="38100" y="1069593"/>
                </a:lnTo>
                <a:lnTo>
                  <a:pt x="50800" y="1069593"/>
                </a:lnTo>
                <a:lnTo>
                  <a:pt x="50800" y="76200"/>
                </a:lnTo>
                <a:lnTo>
                  <a:pt x="38100" y="76200"/>
                </a:lnTo>
                <a:lnTo>
                  <a:pt x="25400" y="73643"/>
                </a:lnTo>
                <a:close/>
              </a:path>
              <a:path w="76200" h="1146175">
                <a:moveTo>
                  <a:pt x="50800" y="1069593"/>
                </a:moveTo>
                <a:lnTo>
                  <a:pt x="38100" y="1069593"/>
                </a:lnTo>
                <a:lnTo>
                  <a:pt x="50800" y="1072150"/>
                </a:lnTo>
                <a:lnTo>
                  <a:pt x="50800" y="1069593"/>
                </a:lnTo>
                <a:close/>
              </a:path>
              <a:path w="76200" h="1146175">
                <a:moveTo>
                  <a:pt x="45084" y="25400"/>
                </a:moveTo>
                <a:lnTo>
                  <a:pt x="31115" y="25400"/>
                </a:lnTo>
                <a:lnTo>
                  <a:pt x="25400" y="31114"/>
                </a:lnTo>
                <a:lnTo>
                  <a:pt x="25400" y="73643"/>
                </a:lnTo>
                <a:lnTo>
                  <a:pt x="38100" y="76200"/>
                </a:lnTo>
                <a:lnTo>
                  <a:pt x="50800" y="73643"/>
                </a:lnTo>
                <a:lnTo>
                  <a:pt x="50800" y="31114"/>
                </a:lnTo>
                <a:lnTo>
                  <a:pt x="45084" y="25400"/>
                </a:lnTo>
                <a:close/>
              </a:path>
              <a:path w="76200" h="1146175">
                <a:moveTo>
                  <a:pt x="50800" y="73643"/>
                </a:moveTo>
                <a:lnTo>
                  <a:pt x="38100" y="76200"/>
                </a:lnTo>
                <a:lnTo>
                  <a:pt x="50800" y="76200"/>
                </a:lnTo>
                <a:lnTo>
                  <a:pt x="50800" y="73643"/>
                </a:lnTo>
                <a:close/>
              </a:path>
              <a:path w="76200" h="1146175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25400" y="73643"/>
                </a:lnTo>
                <a:lnTo>
                  <a:pt x="25400" y="31114"/>
                </a:lnTo>
                <a:lnTo>
                  <a:pt x="31115" y="25400"/>
                </a:lnTo>
                <a:lnTo>
                  <a:pt x="73643" y="254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  <a:path w="76200" h="1146175">
                <a:moveTo>
                  <a:pt x="73643" y="25400"/>
                </a:moveTo>
                <a:lnTo>
                  <a:pt x="45084" y="25400"/>
                </a:lnTo>
                <a:lnTo>
                  <a:pt x="50800" y="31114"/>
                </a:lnTo>
                <a:lnTo>
                  <a:pt x="50800" y="73643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643" y="25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1728450" y="6440830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0" dirty="0">
                <a:latin typeface="Verdana"/>
                <a:cs typeface="Verdana"/>
              </a:rPr>
              <a:t>5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0" y="1157985"/>
            <a:ext cx="12192000" cy="50800"/>
          </a:xfrm>
          <a:custGeom>
            <a:avLst/>
            <a:gdLst/>
            <a:ahLst/>
            <a:cxnLst/>
            <a:rect l="l" t="t" r="r" b="b"/>
            <a:pathLst>
              <a:path w="12192000" h="50800">
                <a:moveTo>
                  <a:pt x="12191987" y="0"/>
                </a:moveTo>
                <a:lnTo>
                  <a:pt x="0" y="0"/>
                </a:lnTo>
                <a:lnTo>
                  <a:pt x="0" y="50800"/>
                </a:lnTo>
                <a:lnTo>
                  <a:pt x="12191987" y="508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E1096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47788" y="0"/>
            <a:ext cx="4744720" cy="6858000"/>
            <a:chOff x="7447788" y="0"/>
            <a:chExt cx="47447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47788" y="0"/>
              <a:ext cx="4744211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82584" y="4433318"/>
              <a:ext cx="3707129" cy="24223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4571" y="1392758"/>
            <a:ext cx="27355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565" dirty="0">
                <a:solidFill>
                  <a:srgbClr val="FFFFFF"/>
                </a:solidFill>
              </a:rPr>
              <a:t>Руф</a:t>
            </a:r>
            <a:r>
              <a:rPr sz="5400" spc="505" dirty="0">
                <a:solidFill>
                  <a:srgbClr val="FFFFFF"/>
                </a:solidFill>
              </a:rPr>
              <a:t>и</a:t>
            </a:r>
            <a:r>
              <a:rPr sz="5400" spc="515" dirty="0">
                <a:solidFill>
                  <a:srgbClr val="FFFFFF"/>
                </a:solidFill>
              </a:rPr>
              <a:t>нг</a:t>
            </a:r>
            <a:endParaRPr sz="5400"/>
          </a:p>
        </p:txBody>
      </p:sp>
      <p:sp>
        <p:nvSpPr>
          <p:cNvPr id="6" name="object 6"/>
          <p:cNvSpPr txBox="1"/>
          <p:nvPr/>
        </p:nvSpPr>
        <p:spPr>
          <a:xfrm>
            <a:off x="9322434" y="5079238"/>
            <a:ext cx="2296795" cy="161417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270"/>
              </a:spcBef>
            </a:pPr>
            <a:r>
              <a:rPr sz="1400" spc="85" dirty="0">
                <a:latin typeface="Verdana"/>
                <a:cs typeface="Verdana"/>
              </a:rPr>
              <a:t>Ни</a:t>
            </a:r>
            <a:r>
              <a:rPr sz="1400" spc="-140" dirty="0">
                <a:latin typeface="Verdana"/>
                <a:cs typeface="Verdana"/>
              </a:rPr>
              <a:t> </a:t>
            </a:r>
            <a:r>
              <a:rPr sz="1400" spc="10" dirty="0">
                <a:latin typeface="Verdana"/>
                <a:cs typeface="Verdana"/>
              </a:rPr>
              <a:t>а</a:t>
            </a:r>
            <a:r>
              <a:rPr sz="1400" spc="5" dirty="0">
                <a:latin typeface="Verdana"/>
                <a:cs typeface="Verdana"/>
              </a:rPr>
              <a:t>д</a:t>
            </a:r>
            <a:r>
              <a:rPr sz="1400" spc="120" dirty="0">
                <a:latin typeface="Verdana"/>
                <a:cs typeface="Verdana"/>
              </a:rPr>
              <a:t>м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60" dirty="0">
                <a:latin typeface="Verdana"/>
                <a:cs typeface="Verdana"/>
              </a:rPr>
              <a:t>н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30" dirty="0">
                <a:latin typeface="Verdana"/>
                <a:cs typeface="Verdana"/>
              </a:rPr>
              <a:t>ст</a:t>
            </a:r>
            <a:r>
              <a:rPr sz="1400" spc="25" dirty="0">
                <a:latin typeface="Verdana"/>
                <a:cs typeface="Verdana"/>
              </a:rPr>
              <a:t>р</a:t>
            </a:r>
            <a:r>
              <a:rPr sz="1400" spc="-30" dirty="0">
                <a:latin typeface="Verdana"/>
                <a:cs typeface="Verdana"/>
              </a:rPr>
              <a:t>а</a:t>
            </a:r>
            <a:r>
              <a:rPr sz="1400" spc="-35" dirty="0">
                <a:latin typeface="Verdana"/>
                <a:cs typeface="Verdana"/>
              </a:rPr>
              <a:t>т</a:t>
            </a:r>
            <a:r>
              <a:rPr sz="1400" spc="65" dirty="0">
                <a:latin typeface="Verdana"/>
                <a:cs typeface="Verdana"/>
              </a:rPr>
              <a:t>и</a:t>
            </a:r>
            <a:r>
              <a:rPr sz="1400" spc="45" dirty="0">
                <a:latin typeface="Verdana"/>
                <a:cs typeface="Verdana"/>
              </a:rPr>
              <a:t>вным</a:t>
            </a:r>
            <a:r>
              <a:rPr sz="1400" spc="-210" dirty="0">
                <a:latin typeface="Verdana"/>
                <a:cs typeface="Verdana"/>
              </a:rPr>
              <a:t>,  </a:t>
            </a:r>
            <a:r>
              <a:rPr sz="1400" spc="60" dirty="0">
                <a:latin typeface="Verdana"/>
                <a:cs typeface="Verdana"/>
              </a:rPr>
              <a:t>ни</a:t>
            </a:r>
            <a:r>
              <a:rPr sz="1400" spc="-130" dirty="0">
                <a:latin typeface="Verdana"/>
                <a:cs typeface="Verdana"/>
              </a:rPr>
              <a:t> </a:t>
            </a:r>
            <a:r>
              <a:rPr sz="1400" spc="10" dirty="0">
                <a:latin typeface="Verdana"/>
                <a:cs typeface="Verdana"/>
              </a:rPr>
              <a:t>угол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50" dirty="0">
                <a:latin typeface="Verdana"/>
                <a:cs typeface="Verdana"/>
              </a:rPr>
              <a:t>вным</a:t>
            </a:r>
            <a:r>
              <a:rPr sz="1400" spc="-165" dirty="0">
                <a:latin typeface="Verdana"/>
                <a:cs typeface="Verdana"/>
              </a:rPr>
              <a:t> </a:t>
            </a:r>
            <a:r>
              <a:rPr sz="1400" spc="15" dirty="0">
                <a:latin typeface="Verdana"/>
                <a:cs typeface="Verdana"/>
              </a:rPr>
              <a:t>к</a:t>
            </a:r>
            <a:r>
              <a:rPr sz="1400" spc="10" dirty="0">
                <a:latin typeface="Verdana"/>
                <a:cs typeface="Verdana"/>
              </a:rPr>
              <a:t>о</a:t>
            </a:r>
            <a:r>
              <a:rPr sz="1400" spc="35" dirty="0">
                <a:latin typeface="Verdana"/>
                <a:cs typeface="Verdana"/>
              </a:rPr>
              <a:t>д</a:t>
            </a:r>
            <a:r>
              <a:rPr sz="1400" spc="25" dirty="0">
                <a:latin typeface="Verdana"/>
                <a:cs typeface="Verdana"/>
              </a:rPr>
              <a:t>е</a:t>
            </a:r>
            <a:r>
              <a:rPr sz="1400" spc="40" dirty="0">
                <a:latin typeface="Verdana"/>
                <a:cs typeface="Verdana"/>
              </a:rPr>
              <a:t>ксом  </a:t>
            </a:r>
            <a:r>
              <a:rPr sz="1400" spc="15" dirty="0">
                <a:latin typeface="Verdana"/>
                <a:cs typeface="Verdana"/>
              </a:rPr>
              <a:t>н</a:t>
            </a:r>
            <a:r>
              <a:rPr sz="1400" spc="5" dirty="0">
                <a:latin typeface="Verdana"/>
                <a:cs typeface="Verdana"/>
              </a:rPr>
              <a:t>а</a:t>
            </a:r>
            <a:r>
              <a:rPr sz="1400" spc="-20" dirty="0">
                <a:latin typeface="Verdana"/>
                <a:cs typeface="Verdana"/>
              </a:rPr>
              <a:t>к</a:t>
            </a:r>
            <a:r>
              <a:rPr sz="1400" spc="-30" dirty="0">
                <a:latin typeface="Verdana"/>
                <a:cs typeface="Verdana"/>
              </a:rPr>
              <a:t>а</a:t>
            </a:r>
            <a:r>
              <a:rPr sz="1400" spc="5" dirty="0">
                <a:latin typeface="Verdana"/>
                <a:cs typeface="Verdana"/>
              </a:rPr>
              <a:t>з</a:t>
            </a:r>
            <a:r>
              <a:rPr sz="1400" spc="15" dirty="0">
                <a:latin typeface="Verdana"/>
                <a:cs typeface="Verdana"/>
              </a:rPr>
              <a:t>а</a:t>
            </a:r>
            <a:r>
              <a:rPr sz="1400" spc="5" dirty="0">
                <a:latin typeface="Verdana"/>
                <a:cs typeface="Verdana"/>
              </a:rPr>
              <a:t>н</a:t>
            </a:r>
            <a:r>
              <a:rPr sz="1400" spc="70" dirty="0">
                <a:latin typeface="Verdana"/>
                <a:cs typeface="Verdana"/>
              </a:rPr>
              <a:t>и</a:t>
            </a:r>
            <a:r>
              <a:rPr sz="1400" spc="35" dirty="0">
                <a:latin typeface="Verdana"/>
                <a:cs typeface="Verdana"/>
              </a:rPr>
              <a:t>е</a:t>
            </a:r>
            <a:r>
              <a:rPr sz="1400" spc="-155" dirty="0">
                <a:latin typeface="Verdana"/>
                <a:cs typeface="Verdana"/>
              </a:rPr>
              <a:t> </a:t>
            </a:r>
            <a:r>
              <a:rPr sz="1400" spc="5" dirty="0">
                <a:latin typeface="Verdana"/>
                <a:cs typeface="Verdana"/>
              </a:rPr>
              <a:t>з</a:t>
            </a:r>
            <a:r>
              <a:rPr sz="1400" spc="-25" dirty="0">
                <a:latin typeface="Verdana"/>
                <a:cs typeface="Verdana"/>
              </a:rPr>
              <a:t>а</a:t>
            </a:r>
            <a:r>
              <a:rPr sz="1400" spc="-13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50" dirty="0">
                <a:latin typeface="Verdana"/>
                <a:cs typeface="Verdana"/>
              </a:rPr>
              <a:t>у</a:t>
            </a:r>
            <a:r>
              <a:rPr sz="1400" spc="-25" dirty="0">
                <a:latin typeface="Verdana"/>
                <a:cs typeface="Verdana"/>
              </a:rPr>
              <a:t>ф</a:t>
            </a:r>
            <a:r>
              <a:rPr sz="1400" spc="-30" dirty="0">
                <a:latin typeface="Verdana"/>
                <a:cs typeface="Verdana"/>
              </a:rPr>
              <a:t>е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5" dirty="0">
                <a:latin typeface="Verdana"/>
                <a:cs typeface="Verdana"/>
              </a:rPr>
              <a:t>с</a:t>
            </a:r>
            <a:r>
              <a:rPr sz="1400" spc="-5" dirty="0">
                <a:latin typeface="Verdana"/>
                <a:cs typeface="Verdana"/>
              </a:rPr>
              <a:t>т</a:t>
            </a:r>
            <a:r>
              <a:rPr sz="1400" spc="25" dirty="0">
                <a:latin typeface="Verdana"/>
                <a:cs typeface="Verdana"/>
              </a:rPr>
              <a:t>во  </a:t>
            </a:r>
            <a:r>
              <a:rPr sz="1400" spc="40" dirty="0">
                <a:latin typeface="Verdana"/>
                <a:cs typeface="Verdana"/>
              </a:rPr>
              <a:t>не</a:t>
            </a:r>
            <a:r>
              <a:rPr sz="1400" spc="-14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пр</a:t>
            </a:r>
            <a:r>
              <a:rPr sz="1400" spc="45" dirty="0">
                <a:latin typeface="Verdana"/>
                <a:cs typeface="Verdana"/>
              </a:rPr>
              <a:t>е</a:t>
            </a:r>
            <a:r>
              <a:rPr sz="1400" spc="-5" dirty="0">
                <a:latin typeface="Verdana"/>
                <a:cs typeface="Verdana"/>
              </a:rPr>
              <a:t>д</a:t>
            </a:r>
            <a:r>
              <a:rPr sz="1400" spc="-15" dirty="0">
                <a:latin typeface="Verdana"/>
                <a:cs typeface="Verdana"/>
              </a:rPr>
              <a:t>у</a:t>
            </a:r>
            <a:r>
              <a:rPr sz="1400" spc="70" dirty="0">
                <a:latin typeface="Verdana"/>
                <a:cs typeface="Verdana"/>
              </a:rPr>
              <a:t>см</a:t>
            </a:r>
            <a:r>
              <a:rPr sz="1400" spc="60" dirty="0">
                <a:latin typeface="Verdana"/>
                <a:cs typeface="Verdana"/>
              </a:rPr>
              <a:t>о</a:t>
            </a:r>
            <a:r>
              <a:rPr sz="1400" spc="25" dirty="0">
                <a:latin typeface="Verdana"/>
                <a:cs typeface="Verdana"/>
              </a:rPr>
              <a:t>т</a:t>
            </a:r>
            <a:r>
              <a:rPr sz="1400" spc="20" dirty="0">
                <a:latin typeface="Verdana"/>
                <a:cs typeface="Verdana"/>
              </a:rPr>
              <a:t>р</a:t>
            </a:r>
            <a:r>
              <a:rPr sz="1400" spc="40" dirty="0">
                <a:latin typeface="Verdana"/>
                <a:cs typeface="Verdana"/>
              </a:rPr>
              <a:t>ено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2000" spc="50" dirty="0">
                <a:latin typeface="Verdana"/>
                <a:cs typeface="Verdana"/>
              </a:rPr>
              <a:t>Олег</a:t>
            </a:r>
            <a:r>
              <a:rPr sz="2000" spc="-195" dirty="0">
                <a:latin typeface="Verdana"/>
                <a:cs typeface="Verdana"/>
              </a:rPr>
              <a:t> </a:t>
            </a:r>
            <a:r>
              <a:rPr sz="2000" spc="35" dirty="0">
                <a:latin typeface="Verdana"/>
                <a:cs typeface="Verdana"/>
              </a:rPr>
              <a:t>Черкасов</a:t>
            </a:r>
            <a:endParaRPr sz="2000">
              <a:latin typeface="Verdana"/>
              <a:cs typeface="Verdana"/>
            </a:endParaRPr>
          </a:p>
          <a:p>
            <a:pPr marL="25400" marR="80645">
              <a:lnSpc>
                <a:spcPct val="80000"/>
              </a:lnSpc>
              <a:spcBef>
                <a:spcPts val="700"/>
              </a:spcBef>
            </a:pPr>
            <a:r>
              <a:rPr sz="1100" spc="25" dirty="0">
                <a:latin typeface="Verdana"/>
                <a:cs typeface="Verdana"/>
              </a:rPr>
              <a:t>вед</a:t>
            </a:r>
            <a:r>
              <a:rPr sz="1100" spc="-40" dirty="0">
                <a:latin typeface="Verdana"/>
                <a:cs typeface="Verdana"/>
              </a:rPr>
              <a:t>у</a:t>
            </a:r>
            <a:r>
              <a:rPr sz="1100" spc="35" dirty="0">
                <a:latin typeface="Verdana"/>
                <a:cs typeface="Verdana"/>
              </a:rPr>
              <a:t>щ</a:t>
            </a:r>
            <a:r>
              <a:rPr sz="1100" spc="50" dirty="0">
                <a:latin typeface="Verdana"/>
                <a:cs typeface="Verdana"/>
              </a:rPr>
              <a:t>и</a:t>
            </a:r>
            <a:r>
              <a:rPr sz="1100" spc="55" dirty="0">
                <a:latin typeface="Verdana"/>
                <a:cs typeface="Verdana"/>
              </a:rPr>
              <a:t>й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ю</a:t>
            </a:r>
            <a:r>
              <a:rPr sz="1100" spc="60" dirty="0">
                <a:latin typeface="Verdana"/>
                <a:cs typeface="Verdana"/>
              </a:rPr>
              <a:t>р</a:t>
            </a:r>
            <a:r>
              <a:rPr sz="1100" spc="55" dirty="0">
                <a:latin typeface="Verdana"/>
                <a:cs typeface="Verdana"/>
              </a:rPr>
              <a:t>и</a:t>
            </a:r>
            <a:r>
              <a:rPr sz="1100" spc="5" dirty="0">
                <a:latin typeface="Verdana"/>
                <a:cs typeface="Verdana"/>
              </a:rPr>
              <a:t>ст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30" dirty="0">
                <a:latin typeface="Verdana"/>
                <a:cs typeface="Verdana"/>
              </a:rPr>
              <a:t>Е</a:t>
            </a:r>
            <a:r>
              <a:rPr sz="1100" spc="40" dirty="0">
                <a:latin typeface="Verdana"/>
                <a:cs typeface="Verdana"/>
              </a:rPr>
              <a:t>вро</a:t>
            </a:r>
            <a:r>
              <a:rPr sz="1100" spc="30" dirty="0">
                <a:latin typeface="Verdana"/>
                <a:cs typeface="Verdana"/>
              </a:rPr>
              <a:t>пейс</a:t>
            </a:r>
            <a:r>
              <a:rPr sz="1100" spc="20" dirty="0">
                <a:latin typeface="Verdana"/>
                <a:cs typeface="Verdana"/>
              </a:rPr>
              <a:t>к</a:t>
            </a:r>
            <a:r>
              <a:rPr sz="1100" spc="30" dirty="0">
                <a:latin typeface="Verdana"/>
                <a:cs typeface="Verdana"/>
              </a:rPr>
              <a:t>о</a:t>
            </a:r>
            <a:r>
              <a:rPr sz="1100" spc="35" dirty="0">
                <a:latin typeface="Verdana"/>
                <a:cs typeface="Verdana"/>
              </a:rPr>
              <a:t>й  </a:t>
            </a:r>
            <a:r>
              <a:rPr sz="1100" spc="30" dirty="0">
                <a:latin typeface="Verdana"/>
                <a:cs typeface="Verdana"/>
              </a:rPr>
              <a:t>ю</a:t>
            </a:r>
            <a:r>
              <a:rPr sz="1100" spc="60" dirty="0">
                <a:latin typeface="Verdana"/>
                <a:cs typeface="Verdana"/>
              </a:rPr>
              <a:t>р</a:t>
            </a:r>
            <a:r>
              <a:rPr sz="1100" spc="55" dirty="0">
                <a:latin typeface="Verdana"/>
                <a:cs typeface="Verdana"/>
              </a:rPr>
              <a:t>и</a:t>
            </a:r>
            <a:r>
              <a:rPr sz="1100" spc="25" dirty="0">
                <a:latin typeface="Verdana"/>
                <a:cs typeface="Verdana"/>
              </a:rPr>
              <a:t>ди</a:t>
            </a:r>
            <a:r>
              <a:rPr sz="1100" spc="20" dirty="0">
                <a:latin typeface="Verdana"/>
                <a:cs typeface="Verdana"/>
              </a:rPr>
              <a:t>ч</a:t>
            </a:r>
            <a:r>
              <a:rPr sz="1100" spc="30" dirty="0">
                <a:latin typeface="Verdana"/>
                <a:cs typeface="Verdana"/>
              </a:rPr>
              <a:t>ес</a:t>
            </a:r>
            <a:r>
              <a:rPr sz="1100" spc="-20" dirty="0">
                <a:latin typeface="Verdana"/>
                <a:cs typeface="Verdana"/>
              </a:rPr>
              <a:t>к</a:t>
            </a:r>
            <a:r>
              <a:rPr sz="1100" spc="30" dirty="0">
                <a:latin typeface="Verdana"/>
                <a:cs typeface="Verdana"/>
              </a:rPr>
              <a:t>о</a:t>
            </a:r>
            <a:r>
              <a:rPr sz="1100" spc="55" dirty="0">
                <a:latin typeface="Verdana"/>
                <a:cs typeface="Verdana"/>
              </a:rPr>
              <a:t>й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сл</a:t>
            </a:r>
            <a:r>
              <a:rPr sz="1100" spc="-5" dirty="0">
                <a:latin typeface="Verdana"/>
                <a:cs typeface="Verdana"/>
              </a:rPr>
              <a:t>у</a:t>
            </a:r>
            <a:r>
              <a:rPr sz="1100" spc="40" dirty="0">
                <a:latin typeface="Verdana"/>
                <a:cs typeface="Verdana"/>
              </a:rPr>
              <a:t>жб</a:t>
            </a:r>
            <a:r>
              <a:rPr sz="1100" spc="-10" dirty="0">
                <a:latin typeface="Verdana"/>
                <a:cs typeface="Verdana"/>
              </a:rPr>
              <a:t>ы</a:t>
            </a:r>
            <a:endParaRPr sz="11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95300" y="239268"/>
            <a:ext cx="1198245" cy="1346200"/>
            <a:chOff x="495300" y="239268"/>
            <a:chExt cx="1198245" cy="134620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5300" y="766572"/>
              <a:ext cx="818388" cy="8183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9640" y="239268"/>
              <a:ext cx="763523" cy="76352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287395" y="1855723"/>
            <a:ext cx="2608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ан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л.</a:t>
            </a: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roof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—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крыша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5038" y="2226691"/>
            <a:ext cx="57391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лаза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600" spc="80" dirty="0">
                <a:solidFill>
                  <a:srgbClr val="FFFFFF"/>
                </a:solidFill>
                <a:latin typeface="Verdana"/>
                <a:cs typeface="Verdana"/>
              </a:rPr>
              <a:t>ш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145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мов</a:t>
            </a:r>
            <a:r>
              <a:rPr sz="1600" spc="-24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та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кже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6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гим  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высотн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600" spc="145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соо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жени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600" spc="145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95" dirty="0">
                <a:solidFill>
                  <a:srgbClr val="FFFFFF"/>
                </a:solidFill>
                <a:latin typeface="Verdana"/>
                <a:cs typeface="Verdana"/>
              </a:rPr>
              <a:t>(в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600" spc="80" dirty="0">
                <a:solidFill>
                  <a:srgbClr val="FFFFFF"/>
                </a:solidFill>
                <a:latin typeface="Verdana"/>
                <a:cs typeface="Verdana"/>
              </a:rPr>
              <a:t>ш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кам,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рам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ЛЭП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т.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600" spc="-225" dirty="0">
                <a:solidFill>
                  <a:srgbClr val="FFFFFF"/>
                </a:solidFill>
                <a:latin typeface="Verdana"/>
                <a:cs typeface="Verdana"/>
              </a:rPr>
              <a:t>.)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746738" y="6440830"/>
            <a:ext cx="133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35" dirty="0">
                <a:latin typeface="Verdana"/>
                <a:cs typeface="Verdana"/>
              </a:rPr>
              <a:t>6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5038" y="5437428"/>
            <a:ext cx="51441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Арсений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Гусев,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Психолог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врач-психотерапевт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8358" y="2832938"/>
            <a:ext cx="546735" cy="1503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700" spc="-555" dirty="0">
                <a:solidFill>
                  <a:srgbClr val="FFFFFF"/>
                </a:solidFill>
                <a:latin typeface="Verdana"/>
                <a:cs typeface="Verdana"/>
              </a:rPr>
              <a:t>’’</a:t>
            </a:r>
            <a:endParaRPr sz="97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34682" y="4718405"/>
            <a:ext cx="546735" cy="1503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700" spc="-555" dirty="0">
                <a:solidFill>
                  <a:srgbClr val="FFFFFF"/>
                </a:solidFill>
                <a:latin typeface="Verdana"/>
                <a:cs typeface="Verdana"/>
              </a:rPr>
              <a:t>’’</a:t>
            </a:r>
            <a:endParaRPr sz="97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29462" y="3415664"/>
            <a:ext cx="55714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Основная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возрастная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категория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руферов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—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молодые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люди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29462" y="3629025"/>
            <a:ext cx="58642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20" dirty="0">
                <a:solidFill>
                  <a:srgbClr val="FFFFFF"/>
                </a:solidFill>
                <a:latin typeface="Verdana"/>
                <a:cs typeface="Verdana"/>
              </a:rPr>
              <a:t>14–30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лет.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Жажда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адреналина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них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—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это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возрастное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явление,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29462" y="3842384"/>
            <a:ext cx="63430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связанное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процессами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становления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созревания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определённых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9462" y="4055745"/>
            <a:ext cx="64312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структур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мозга,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половым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созреванием.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Больше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этому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подвержены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9462" y="4269485"/>
            <a:ext cx="62826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мужчины.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них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возникает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потребность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самовыражении,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желании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достичь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чего-то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прямо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сейчас,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мобилизовав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всего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себя.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9462" y="4696205"/>
            <a:ext cx="62807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Девушки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тоже</a:t>
            </a:r>
            <a:r>
              <a:rPr sz="14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участвуют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этом,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но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меньше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скорее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за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компанию,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29462" y="4909565"/>
            <a:ext cx="52298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попав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группу,</a:t>
            </a:r>
            <a:r>
              <a:rPr sz="14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которой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принято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так</a:t>
            </a:r>
            <a:r>
              <a:rPr sz="14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самовыражаться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407910" y="0"/>
            <a:ext cx="50800" cy="6858000"/>
          </a:xfrm>
          <a:custGeom>
            <a:avLst/>
            <a:gdLst/>
            <a:ahLst/>
            <a:cxnLst/>
            <a:rect l="l" t="t" r="r" b="b"/>
            <a:pathLst>
              <a:path w="50800" h="6858000">
                <a:moveTo>
                  <a:pt x="50800" y="0"/>
                </a:moveTo>
                <a:lnTo>
                  <a:pt x="0" y="0"/>
                </a:lnTo>
                <a:lnTo>
                  <a:pt x="0" y="6858000"/>
                </a:lnTo>
                <a:lnTo>
                  <a:pt x="50800" y="6858000"/>
                </a:lnTo>
                <a:lnTo>
                  <a:pt x="50800" y="0"/>
                </a:lnTo>
                <a:close/>
              </a:path>
            </a:pathLst>
          </a:custGeom>
          <a:solidFill>
            <a:srgbClr val="E1096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9059" y="6273190"/>
            <a:ext cx="4025900" cy="436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https://</a:t>
            </a:r>
            <a:r>
              <a:rPr sz="10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2"/>
              </a:rPr>
              <a:t>www.spb.kp.ru/daily/217184.5/4290609/</a:t>
            </a:r>
            <a:endParaRPr sz="1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0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https://</a:t>
            </a:r>
            <a:r>
              <a:rPr sz="10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3"/>
              </a:rPr>
              <a:t>www.gazeta.ru/social/news/2021/09/14/n_16531364.shtml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8591" y="131775"/>
            <a:ext cx="664972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565" dirty="0">
                <a:solidFill>
                  <a:srgbClr val="FFFFFF"/>
                </a:solidFill>
              </a:rPr>
              <a:t>Руф</a:t>
            </a:r>
            <a:r>
              <a:rPr sz="5400" spc="505" dirty="0">
                <a:solidFill>
                  <a:srgbClr val="FFFFFF"/>
                </a:solidFill>
              </a:rPr>
              <a:t>и</a:t>
            </a:r>
            <a:r>
              <a:rPr sz="5400" spc="595" dirty="0">
                <a:solidFill>
                  <a:srgbClr val="FFFFFF"/>
                </a:solidFill>
              </a:rPr>
              <a:t>н</a:t>
            </a:r>
            <a:r>
              <a:rPr sz="5400" spc="430" dirty="0">
                <a:solidFill>
                  <a:srgbClr val="FFFFFF"/>
                </a:solidFill>
              </a:rPr>
              <a:t>г</a:t>
            </a:r>
            <a:r>
              <a:rPr sz="5400" spc="-409" dirty="0">
                <a:solidFill>
                  <a:srgbClr val="FFFFFF"/>
                </a:solidFill>
              </a:rPr>
              <a:t>.</a:t>
            </a:r>
            <a:r>
              <a:rPr sz="5400" spc="-1040" dirty="0">
                <a:solidFill>
                  <a:srgbClr val="FFFFFF"/>
                </a:solidFill>
              </a:rPr>
              <a:t> </a:t>
            </a:r>
            <a:r>
              <a:rPr sz="2800" spc="265" dirty="0">
                <a:solidFill>
                  <a:srgbClr val="FFFFFF"/>
                </a:solidFill>
              </a:rPr>
              <a:t>Несчастные</a:t>
            </a:r>
            <a:r>
              <a:rPr sz="2800" spc="-95" dirty="0">
                <a:solidFill>
                  <a:srgbClr val="FFFFFF"/>
                </a:solidFill>
              </a:rPr>
              <a:t> </a:t>
            </a:r>
            <a:r>
              <a:rPr sz="2800" spc="240" dirty="0">
                <a:solidFill>
                  <a:srgbClr val="FFFFFF"/>
                </a:solidFill>
              </a:rPr>
              <a:t>случаи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499059" y="1119390"/>
            <a:ext cx="6014085" cy="503555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079500">
              <a:lnSpc>
                <a:spcPct val="100000"/>
              </a:lnSpc>
              <a:spcBef>
                <a:spcPts val="600"/>
              </a:spcBef>
            </a:pPr>
            <a:r>
              <a:rPr sz="1600" b="1" spc="-135" dirty="0">
                <a:solidFill>
                  <a:srgbClr val="FFFFFF"/>
                </a:solidFill>
                <a:latin typeface="Trebuchet MS"/>
                <a:cs typeface="Trebuchet MS"/>
              </a:rPr>
              <a:t>19</a:t>
            </a:r>
            <a:r>
              <a:rPr sz="1600" b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мая</a:t>
            </a:r>
            <a:r>
              <a:rPr sz="1600" b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60" dirty="0">
                <a:solidFill>
                  <a:srgbClr val="FFFFFF"/>
                </a:solidFill>
                <a:latin typeface="Trebuchet MS"/>
                <a:cs typeface="Trebuchet MS"/>
              </a:rPr>
              <a:t>2020</a:t>
            </a:r>
            <a:endParaRPr sz="1600">
              <a:latin typeface="Trebuchet MS"/>
              <a:cs typeface="Trebuchet MS"/>
            </a:endParaRPr>
          </a:p>
          <a:p>
            <a:pPr marL="1092835" marR="5080">
              <a:lnSpc>
                <a:spcPct val="100000"/>
              </a:lnSpc>
              <a:spcBef>
                <a:spcPts val="450"/>
              </a:spcBef>
            </a:pPr>
            <a:r>
              <a:rPr sz="1400" spc="-60" dirty="0">
                <a:solidFill>
                  <a:srgbClr val="FFFFFF"/>
                </a:solidFill>
                <a:latin typeface="Verdana"/>
                <a:cs typeface="Verdana"/>
              </a:rPr>
              <a:t>15-летняя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школьница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из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Новониколаевского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района </a:t>
            </a:r>
            <a:r>
              <a:rPr sz="1400" spc="-4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Волгоградской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области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упала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со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второго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этажа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заброшенного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здания, 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куда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забралась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ради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Verdana"/>
                <a:cs typeface="Verdana"/>
              </a:rPr>
              <a:t>эфф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ек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фо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сесс</a:t>
            </a:r>
            <a:r>
              <a:rPr sz="1400" spc="5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Verdana"/>
              <a:cs typeface="Verdana"/>
            </a:endParaRPr>
          </a:p>
          <a:p>
            <a:pPr marL="1079500">
              <a:lnSpc>
                <a:spcPct val="100000"/>
              </a:lnSpc>
            </a:pPr>
            <a:r>
              <a:rPr sz="1600" b="1" spc="60" dirty="0">
                <a:solidFill>
                  <a:srgbClr val="FFFFFF"/>
                </a:solidFill>
                <a:latin typeface="Trebuchet MS"/>
                <a:cs typeface="Trebuchet MS"/>
              </a:rPr>
              <a:t>20</a:t>
            </a:r>
            <a:r>
              <a:rPr sz="16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сентября</a:t>
            </a:r>
            <a:r>
              <a:rPr sz="16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60" dirty="0">
                <a:solidFill>
                  <a:srgbClr val="FFFFFF"/>
                </a:solidFill>
                <a:latin typeface="Trebuchet MS"/>
                <a:cs typeface="Trebuchet MS"/>
              </a:rPr>
              <a:t>2020</a:t>
            </a:r>
            <a:endParaRPr sz="1600">
              <a:latin typeface="Trebuchet MS"/>
              <a:cs typeface="Trebuchet MS"/>
            </a:endParaRPr>
          </a:p>
          <a:p>
            <a:pPr marL="1092835" marR="225425">
              <a:lnSpc>
                <a:spcPct val="100000"/>
              </a:lnSpc>
              <a:spcBef>
                <a:spcPts val="450"/>
              </a:spcBef>
            </a:pP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Романтическое свидание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крыше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закончилось </a:t>
            </a:r>
            <a:r>
              <a:rPr sz="1400" spc="-4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агедией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пе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ржского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фе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ег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 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спутницы.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Пытаясь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показать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своей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девушке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город </a:t>
            </a:r>
            <a:r>
              <a:rPr sz="1400" spc="-4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высо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-114" dirty="0">
                <a:solidFill>
                  <a:srgbClr val="FFFFFF"/>
                </a:solidFill>
                <a:latin typeface="Verdana"/>
                <a:cs typeface="Verdana"/>
              </a:rPr>
              <a:t>ы,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юн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ша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абыл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паснос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215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е  </a:t>
            </a:r>
            <a:r>
              <a:rPr sz="1400" spc="12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ол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дые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люди,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ст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вшис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1400" spc="-21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4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уп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вни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-215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ба 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пог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ибли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ес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endParaRPr sz="1400">
              <a:latin typeface="Verdana"/>
              <a:cs typeface="Verdana"/>
            </a:endParaRPr>
          </a:p>
          <a:p>
            <a:pPr marL="1092835">
              <a:lnSpc>
                <a:spcPct val="100000"/>
              </a:lnSpc>
              <a:spcBef>
                <a:spcPts val="1515"/>
              </a:spcBef>
            </a:pPr>
            <a:r>
              <a:rPr sz="1600" b="1" spc="-95" dirty="0">
                <a:solidFill>
                  <a:srgbClr val="FFFFFF"/>
                </a:solidFill>
                <a:latin typeface="Trebuchet MS"/>
                <a:cs typeface="Trebuchet MS"/>
              </a:rPr>
              <a:t>14</a:t>
            </a:r>
            <a:r>
              <a:rPr sz="1600" b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95" dirty="0">
                <a:solidFill>
                  <a:srgbClr val="FFFFFF"/>
                </a:solidFill>
                <a:latin typeface="Trebuchet MS"/>
                <a:cs typeface="Trebuchet MS"/>
              </a:rPr>
              <a:t>сен</a:t>
            </a:r>
            <a:r>
              <a:rPr sz="1600" b="1" spc="8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600" b="1" spc="120" dirty="0">
                <a:solidFill>
                  <a:srgbClr val="FFFFFF"/>
                </a:solidFill>
                <a:latin typeface="Trebuchet MS"/>
                <a:cs typeface="Trebuchet MS"/>
              </a:rPr>
              <a:t>ября</a:t>
            </a:r>
            <a:r>
              <a:rPr sz="160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1600" b="1" spc="135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1600" b="1" spc="-1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1600" b="1" spc="-33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1600">
              <a:latin typeface="Trebuchet MS"/>
              <a:cs typeface="Trebuchet MS"/>
            </a:endParaRPr>
          </a:p>
          <a:p>
            <a:pPr marL="1092835" marR="231775">
              <a:lnSpc>
                <a:spcPct val="100000"/>
              </a:lnSpc>
              <a:spcBef>
                <a:spcPts val="450"/>
              </a:spcBef>
            </a:pPr>
            <a:r>
              <a:rPr sz="1400" spc="9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Москве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ппа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0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фе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ал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ла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ду 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лавн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Verdana"/>
                <a:cs typeface="Verdana"/>
              </a:rPr>
              <a:t>МГУ</a:t>
            </a:r>
            <a:r>
              <a:rPr sz="1400" spc="-21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спол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енн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ю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высо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е 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240 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метров: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без 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страховки,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без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экипировки,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без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шени</a:t>
            </a:r>
            <a:r>
              <a:rPr sz="1400" spc="-105" dirty="0">
                <a:solidFill>
                  <a:srgbClr val="FFFFFF"/>
                </a:solidFill>
                <a:latin typeface="Verdana"/>
                <a:cs typeface="Verdana"/>
              </a:rPr>
              <a:t>я.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х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фе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высо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ку  </a:t>
            </a:r>
            <a:r>
              <a:rPr sz="1400" spc="90" dirty="0">
                <a:solidFill>
                  <a:srgbClr val="FFFFFF"/>
                </a:solidFill>
                <a:latin typeface="Verdana"/>
                <a:cs typeface="Verdana"/>
              </a:rPr>
              <a:t>МГУ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ак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нчи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л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сь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ания</a:t>
            </a:r>
            <a:r>
              <a:rPr sz="1400" spc="12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5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0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https://ria.ru/20200519/1571674532.html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99872" y="1461503"/>
            <a:ext cx="847090" cy="848360"/>
            <a:chOff x="499872" y="1461503"/>
            <a:chExt cx="847090" cy="84836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9872" y="1461503"/>
              <a:ext cx="846582" cy="84811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9976" y="1534668"/>
              <a:ext cx="699515" cy="704088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498348" y="2898648"/>
            <a:ext cx="847090" cy="849630"/>
            <a:chOff x="498348" y="2898648"/>
            <a:chExt cx="847090" cy="84963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8348" y="2898648"/>
              <a:ext cx="846582" cy="84962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7512" y="3112008"/>
              <a:ext cx="475488" cy="440436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439902" y="4393184"/>
            <a:ext cx="935990" cy="934085"/>
            <a:chOff x="439902" y="4393184"/>
            <a:chExt cx="935990" cy="934085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0728" y="4443984"/>
              <a:ext cx="833628" cy="83210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65302" y="4418584"/>
              <a:ext cx="885190" cy="883285"/>
            </a:xfrm>
            <a:custGeom>
              <a:avLst/>
              <a:gdLst/>
              <a:ahLst/>
              <a:cxnLst/>
              <a:rect l="l" t="t" r="r" b="b"/>
              <a:pathLst>
                <a:path w="885190" h="883285">
                  <a:moveTo>
                    <a:pt x="442544" y="0"/>
                  </a:moveTo>
                  <a:lnTo>
                    <a:pt x="487514" y="2032"/>
                  </a:lnTo>
                  <a:lnTo>
                    <a:pt x="531799" y="8763"/>
                  </a:lnTo>
                  <a:lnTo>
                    <a:pt x="573887" y="19812"/>
                  </a:lnTo>
                  <a:lnTo>
                    <a:pt x="614781" y="34544"/>
                  </a:lnTo>
                  <a:lnTo>
                    <a:pt x="653554" y="53467"/>
                  </a:lnTo>
                  <a:lnTo>
                    <a:pt x="689749" y="75311"/>
                  </a:lnTo>
                  <a:lnTo>
                    <a:pt x="723785" y="100965"/>
                  </a:lnTo>
                  <a:lnTo>
                    <a:pt x="755408" y="129286"/>
                  </a:lnTo>
                  <a:lnTo>
                    <a:pt x="783666" y="160909"/>
                  </a:lnTo>
                  <a:lnTo>
                    <a:pt x="809269" y="194945"/>
                  </a:lnTo>
                  <a:lnTo>
                    <a:pt x="831113" y="231140"/>
                  </a:lnTo>
                  <a:lnTo>
                    <a:pt x="850163" y="269875"/>
                  </a:lnTo>
                  <a:lnTo>
                    <a:pt x="864895" y="310388"/>
                  </a:lnTo>
                  <a:lnTo>
                    <a:pt x="875817" y="352933"/>
                  </a:lnTo>
                  <a:lnTo>
                    <a:pt x="882548" y="396748"/>
                  </a:lnTo>
                  <a:lnTo>
                    <a:pt x="884707" y="441706"/>
                  </a:lnTo>
                  <a:lnTo>
                    <a:pt x="882548" y="486664"/>
                  </a:lnTo>
                  <a:lnTo>
                    <a:pt x="875817" y="530606"/>
                  </a:lnTo>
                  <a:lnTo>
                    <a:pt x="864895" y="573024"/>
                  </a:lnTo>
                  <a:lnTo>
                    <a:pt x="850163" y="613664"/>
                  </a:lnTo>
                  <a:lnTo>
                    <a:pt x="831113" y="652272"/>
                  </a:lnTo>
                  <a:lnTo>
                    <a:pt x="809269" y="688594"/>
                  </a:lnTo>
                  <a:lnTo>
                    <a:pt x="783615" y="722630"/>
                  </a:lnTo>
                  <a:lnTo>
                    <a:pt x="755408" y="753745"/>
                  </a:lnTo>
                  <a:lnTo>
                    <a:pt x="723785" y="782447"/>
                  </a:lnTo>
                  <a:lnTo>
                    <a:pt x="689749" y="807720"/>
                  </a:lnTo>
                  <a:lnTo>
                    <a:pt x="653554" y="829945"/>
                  </a:lnTo>
                  <a:lnTo>
                    <a:pt x="614680" y="848614"/>
                  </a:lnTo>
                  <a:lnTo>
                    <a:pt x="573887" y="863219"/>
                  </a:lnTo>
                  <a:lnTo>
                    <a:pt x="531799" y="874268"/>
                  </a:lnTo>
                  <a:lnTo>
                    <a:pt x="487514" y="880999"/>
                  </a:lnTo>
                  <a:lnTo>
                    <a:pt x="442544" y="883031"/>
                  </a:lnTo>
                  <a:lnTo>
                    <a:pt x="397560" y="880999"/>
                  </a:lnTo>
                  <a:lnTo>
                    <a:pt x="353275" y="874268"/>
                  </a:lnTo>
                  <a:lnTo>
                    <a:pt x="311188" y="863219"/>
                  </a:lnTo>
                  <a:lnTo>
                    <a:pt x="270408" y="848614"/>
                  </a:lnTo>
                  <a:lnTo>
                    <a:pt x="231533" y="829945"/>
                  </a:lnTo>
                  <a:lnTo>
                    <a:pt x="195326" y="807720"/>
                  </a:lnTo>
                  <a:lnTo>
                    <a:pt x="161302" y="782447"/>
                  </a:lnTo>
                  <a:lnTo>
                    <a:pt x="129743" y="753872"/>
                  </a:lnTo>
                  <a:lnTo>
                    <a:pt x="101066" y="722630"/>
                  </a:lnTo>
                  <a:lnTo>
                    <a:pt x="75806" y="688594"/>
                  </a:lnTo>
                  <a:lnTo>
                    <a:pt x="53492" y="652399"/>
                  </a:lnTo>
                  <a:lnTo>
                    <a:pt x="34975" y="613664"/>
                  </a:lnTo>
                  <a:lnTo>
                    <a:pt x="19824" y="573151"/>
                  </a:lnTo>
                  <a:lnTo>
                    <a:pt x="8851" y="530606"/>
                  </a:lnTo>
                  <a:lnTo>
                    <a:pt x="2095" y="486664"/>
                  </a:lnTo>
                  <a:lnTo>
                    <a:pt x="0" y="441452"/>
                  </a:lnTo>
                  <a:lnTo>
                    <a:pt x="2095" y="396748"/>
                  </a:lnTo>
                  <a:lnTo>
                    <a:pt x="8851" y="352933"/>
                  </a:lnTo>
                  <a:lnTo>
                    <a:pt x="19824" y="310261"/>
                  </a:lnTo>
                  <a:lnTo>
                    <a:pt x="34975" y="269875"/>
                  </a:lnTo>
                  <a:lnTo>
                    <a:pt x="53492" y="231140"/>
                  </a:lnTo>
                  <a:lnTo>
                    <a:pt x="75806" y="194945"/>
                  </a:lnTo>
                  <a:lnTo>
                    <a:pt x="101015" y="160909"/>
                  </a:lnTo>
                  <a:lnTo>
                    <a:pt x="129743" y="129159"/>
                  </a:lnTo>
                  <a:lnTo>
                    <a:pt x="161302" y="100965"/>
                  </a:lnTo>
                  <a:lnTo>
                    <a:pt x="195326" y="75311"/>
                  </a:lnTo>
                  <a:lnTo>
                    <a:pt x="231533" y="53467"/>
                  </a:lnTo>
                  <a:lnTo>
                    <a:pt x="270294" y="34544"/>
                  </a:lnTo>
                  <a:lnTo>
                    <a:pt x="311188" y="19812"/>
                  </a:lnTo>
                  <a:lnTo>
                    <a:pt x="353275" y="8763"/>
                  </a:lnTo>
                  <a:lnTo>
                    <a:pt x="397560" y="2032"/>
                  </a:lnTo>
                  <a:lnTo>
                    <a:pt x="442544" y="0"/>
                  </a:lnTo>
                  <a:close/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1693017" y="6459236"/>
            <a:ext cx="105410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9"/>
              </a:lnSpc>
            </a:pPr>
            <a:r>
              <a:rPr sz="1400" spc="-65" dirty="0">
                <a:solidFill>
                  <a:srgbClr val="FFFFFF"/>
                </a:solidFill>
                <a:latin typeface="Verdana"/>
                <a:cs typeface="Verdana"/>
              </a:rPr>
              <a:t>7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57871" y="0"/>
            <a:ext cx="4834255" cy="6858000"/>
            <a:chOff x="7357871" y="0"/>
            <a:chExt cx="4834255" cy="6858000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57871" y="0"/>
              <a:ext cx="4834128" cy="685799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1346179" y="2985516"/>
              <a:ext cx="281940" cy="242570"/>
            </a:xfrm>
            <a:custGeom>
              <a:avLst/>
              <a:gdLst/>
              <a:ahLst/>
              <a:cxnLst/>
              <a:rect l="l" t="t" r="r" b="b"/>
              <a:pathLst>
                <a:path w="281940" h="242569">
                  <a:moveTo>
                    <a:pt x="140970" y="0"/>
                  </a:moveTo>
                  <a:lnTo>
                    <a:pt x="86100" y="9519"/>
                  </a:lnTo>
                  <a:lnTo>
                    <a:pt x="41290" y="35480"/>
                  </a:lnTo>
                  <a:lnTo>
                    <a:pt x="11078" y="73991"/>
                  </a:lnTo>
                  <a:lnTo>
                    <a:pt x="0" y="121158"/>
                  </a:lnTo>
                  <a:lnTo>
                    <a:pt x="11078" y="168324"/>
                  </a:lnTo>
                  <a:lnTo>
                    <a:pt x="41290" y="206835"/>
                  </a:lnTo>
                  <a:lnTo>
                    <a:pt x="86100" y="232796"/>
                  </a:lnTo>
                  <a:lnTo>
                    <a:pt x="140970" y="242316"/>
                  </a:lnTo>
                  <a:lnTo>
                    <a:pt x="195839" y="232796"/>
                  </a:lnTo>
                  <a:lnTo>
                    <a:pt x="240649" y="206835"/>
                  </a:lnTo>
                  <a:lnTo>
                    <a:pt x="270861" y="168324"/>
                  </a:lnTo>
                  <a:lnTo>
                    <a:pt x="281940" y="121158"/>
                  </a:lnTo>
                  <a:lnTo>
                    <a:pt x="270861" y="73991"/>
                  </a:lnTo>
                  <a:lnTo>
                    <a:pt x="240649" y="35480"/>
                  </a:lnTo>
                  <a:lnTo>
                    <a:pt x="195839" y="9519"/>
                  </a:lnTo>
                  <a:lnTo>
                    <a:pt x="140970" y="0"/>
                  </a:lnTo>
                  <a:close/>
                </a:path>
              </a:pathLst>
            </a:custGeom>
            <a:solidFill>
              <a:srgbClr val="A6CF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832717" y="6593230"/>
            <a:ext cx="1308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65" dirty="0">
                <a:solidFill>
                  <a:srgbClr val="FFFFFF"/>
                </a:solidFill>
                <a:latin typeface="Verdana"/>
                <a:cs typeface="Verdana"/>
              </a:rPr>
              <a:t>7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322566" y="0"/>
            <a:ext cx="50800" cy="6858000"/>
          </a:xfrm>
          <a:custGeom>
            <a:avLst/>
            <a:gdLst/>
            <a:ahLst/>
            <a:cxnLst/>
            <a:rect l="l" t="t" r="r" b="b"/>
            <a:pathLst>
              <a:path w="50800" h="6858000">
                <a:moveTo>
                  <a:pt x="50800" y="0"/>
                </a:moveTo>
                <a:lnTo>
                  <a:pt x="0" y="0"/>
                </a:lnTo>
                <a:lnTo>
                  <a:pt x="0" y="6858000"/>
                </a:lnTo>
                <a:lnTo>
                  <a:pt x="50800" y="6858000"/>
                </a:lnTo>
                <a:lnTo>
                  <a:pt x="50800" y="0"/>
                </a:lnTo>
                <a:close/>
              </a:path>
            </a:pathLst>
          </a:custGeom>
          <a:solidFill>
            <a:srgbClr val="E1096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65392" y="0"/>
            <a:ext cx="5626735" cy="6858000"/>
            <a:chOff x="6565392" y="0"/>
            <a:chExt cx="562673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5392" y="0"/>
              <a:ext cx="5626608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3400" y="4645151"/>
              <a:ext cx="4036313" cy="221056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3585" y="936116"/>
            <a:ext cx="31280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495" dirty="0">
                <a:solidFill>
                  <a:srgbClr val="FFFFFF"/>
                </a:solidFill>
              </a:rPr>
              <a:t>Зацепинг</a:t>
            </a:r>
            <a:endParaRPr sz="4800"/>
          </a:p>
        </p:txBody>
      </p:sp>
      <p:sp>
        <p:nvSpPr>
          <p:cNvPr id="6" name="object 6"/>
          <p:cNvSpPr txBox="1"/>
          <p:nvPr/>
        </p:nvSpPr>
        <p:spPr>
          <a:xfrm>
            <a:off x="454558" y="1737741"/>
            <a:ext cx="5950585" cy="1244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400" spc="-60" dirty="0">
                <a:solidFill>
                  <a:srgbClr val="FFFFFF"/>
                </a:solidFill>
                <a:latin typeface="Verdana"/>
                <a:cs typeface="Verdana"/>
              </a:rPr>
              <a:t>(от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глагола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«зацепить».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Суффикс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-ing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означает</a:t>
            </a:r>
            <a:endParaRPr sz="14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</a:pP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«д</a:t>
            </a:r>
            <a:r>
              <a:rPr sz="1400" spc="-6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ельн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-110" dirty="0">
                <a:solidFill>
                  <a:srgbClr val="FFFFFF"/>
                </a:solidFill>
                <a:latin typeface="Verdana"/>
                <a:cs typeface="Verdana"/>
              </a:rPr>
              <a:t>ь,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ц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-80" dirty="0">
                <a:solidFill>
                  <a:srgbClr val="FFFFFF"/>
                </a:solidFill>
                <a:latin typeface="Verdana"/>
                <a:cs typeface="Verdana"/>
              </a:rPr>
              <a:t>сс»)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800">
              <a:latin typeface="Verdana"/>
              <a:cs typeface="Verdana"/>
            </a:endParaRPr>
          </a:p>
          <a:p>
            <a:pPr marL="12700" marR="5080">
              <a:lnSpc>
                <a:spcPts val="1340"/>
              </a:lnSpc>
              <a:spcBef>
                <a:spcPts val="5"/>
              </a:spcBef>
            </a:pPr>
            <a:r>
              <a:rPr sz="1400" spc="9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бщ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105" dirty="0">
                <a:solidFill>
                  <a:srgbClr val="FFFFFF"/>
                </a:solidFill>
                <a:latin typeface="Verdana"/>
                <a:cs typeface="Verdana"/>
              </a:rPr>
              <a:t>рм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80" dirty="0">
                <a:solidFill>
                  <a:srgbClr val="FFFFFF"/>
                </a:solidFill>
                <a:latin typeface="Verdana"/>
                <a:cs typeface="Verdana"/>
              </a:rPr>
              <a:t>н,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нач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ющ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пр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снар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анспо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та  </a:t>
            </a:r>
            <a:r>
              <a:rPr sz="1400" spc="-175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наприм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-65" dirty="0">
                <a:solidFill>
                  <a:srgbClr val="FFFFFF"/>
                </a:solidFill>
                <a:latin typeface="Verdana"/>
                <a:cs typeface="Verdana"/>
              </a:rPr>
              <a:t>р,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крыше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ежду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вагон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12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175" dirty="0">
                <a:solidFill>
                  <a:srgbClr val="FFFFFF"/>
                </a:solidFill>
                <a:latin typeface="Verdana"/>
                <a:cs typeface="Verdana"/>
              </a:rPr>
              <a:t>)</a:t>
            </a:r>
            <a:r>
              <a:rPr sz="1400" spc="-215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14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Ч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ел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-85" dirty="0">
                <a:solidFill>
                  <a:srgbClr val="FFFFFF"/>
                </a:solidFill>
                <a:latin typeface="Verdana"/>
                <a:cs typeface="Verdana"/>
              </a:rPr>
              <a:t>ка,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рый 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практикует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такой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экстрим,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называют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«зацепер»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6387" y="3342588"/>
            <a:ext cx="5473700" cy="987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170" dirty="0">
                <a:solidFill>
                  <a:srgbClr val="FFFFFF"/>
                </a:solidFill>
                <a:latin typeface="Verdana"/>
                <a:cs typeface="Verdana"/>
              </a:rPr>
              <a:t>Пр</a:t>
            </a:r>
            <a:r>
              <a:rPr sz="2800" spc="15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2800" spc="45" dirty="0">
                <a:solidFill>
                  <a:srgbClr val="FFFFFF"/>
                </a:solidFill>
                <a:latin typeface="Verdana"/>
                <a:cs typeface="Verdana"/>
              </a:rPr>
              <a:t>чины</a:t>
            </a:r>
            <a:r>
              <a:rPr sz="2800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05" dirty="0">
                <a:solidFill>
                  <a:srgbClr val="FFFFFF"/>
                </a:solidFill>
                <a:latin typeface="Verdana"/>
                <a:cs typeface="Verdana"/>
              </a:rPr>
              <a:t>смер</a:t>
            </a:r>
            <a:r>
              <a:rPr sz="2800" spc="7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2800" spc="9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2800" spc="8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2800" spc="45" dirty="0">
                <a:solidFill>
                  <a:srgbClr val="FFFFFF"/>
                </a:solidFill>
                <a:latin typeface="Verdana"/>
                <a:cs typeface="Verdana"/>
              </a:rPr>
              <a:t>сти</a:t>
            </a:r>
            <a:endParaRPr sz="2800">
              <a:latin typeface="Verdana"/>
              <a:cs typeface="Verdana"/>
            </a:endParaRPr>
          </a:p>
          <a:p>
            <a:pPr marL="712470">
              <a:lnSpc>
                <a:spcPct val="100000"/>
              </a:lnSpc>
              <a:spcBef>
                <a:spcPts val="2535"/>
              </a:spcBef>
            </a:pPr>
            <a:r>
              <a:rPr sz="1400" spc="10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ение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да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во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вр</a:t>
            </a:r>
            <a:r>
              <a:rPr sz="1400" spc="7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8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дви</a:t>
            </a:r>
            <a:r>
              <a:rPr sz="1400" spc="55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ения,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13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числе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56208" y="4261230"/>
            <a:ext cx="27171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под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льсы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щег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сос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ава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56208" y="4900117"/>
            <a:ext cx="3011805" cy="4108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15"/>
              </a:lnSpc>
              <a:spcBef>
                <a:spcPts val="105"/>
              </a:spcBef>
            </a:pP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Ст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лкн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ние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пя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55" dirty="0">
                <a:solidFill>
                  <a:srgbClr val="FFFFFF"/>
                </a:solidFill>
                <a:latin typeface="Verdana"/>
                <a:cs typeface="Verdana"/>
              </a:rPr>
              <a:t>виям</a:t>
            </a:r>
            <a:r>
              <a:rPr sz="14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ts val="1515"/>
              </a:lnSpc>
            </a:pP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х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ду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дви</a:t>
            </a:r>
            <a:r>
              <a:rPr sz="1400" spc="55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ения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56208" y="5719978"/>
            <a:ext cx="197548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9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9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элек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рически</a:t>
            </a:r>
            <a:r>
              <a:rPr sz="1400" spc="90" dirty="0">
                <a:solidFill>
                  <a:srgbClr val="FFFFFF"/>
                </a:solidFill>
                <a:latin typeface="Verdana"/>
                <a:cs typeface="Verdana"/>
              </a:rPr>
              <a:t>м 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током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38081" y="5570626"/>
            <a:ext cx="144145" cy="121729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580"/>
              </a:spcBef>
            </a:pPr>
            <a:r>
              <a:rPr sz="1400" spc="-385" dirty="0">
                <a:latin typeface="Verdana"/>
                <a:cs typeface="Verdana"/>
              </a:rPr>
              <a:t>1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1400" spc="-95" dirty="0">
                <a:latin typeface="Verdana"/>
                <a:cs typeface="Verdana"/>
              </a:rPr>
              <a:t>2</a:t>
            </a:r>
            <a:endParaRPr sz="1400">
              <a:latin typeface="Verdana"/>
              <a:cs typeface="Verdana"/>
            </a:endParaRPr>
          </a:p>
          <a:p>
            <a:pPr marL="17145">
              <a:lnSpc>
                <a:spcPct val="100000"/>
              </a:lnSpc>
              <a:spcBef>
                <a:spcPts val="880"/>
              </a:spcBef>
            </a:pPr>
            <a:r>
              <a:rPr sz="1400" spc="-100" dirty="0">
                <a:latin typeface="Verdana"/>
                <a:cs typeface="Verdana"/>
              </a:rPr>
              <a:t>3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400" spc="35" dirty="0">
                <a:latin typeface="Verdana"/>
                <a:cs typeface="Verdana"/>
              </a:rPr>
              <a:t>4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81235" y="5630671"/>
            <a:ext cx="2531110" cy="819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09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Verdana"/>
                <a:cs typeface="Verdana"/>
              </a:rPr>
              <a:t>тр</a:t>
            </a:r>
            <a:r>
              <a:rPr sz="1200" spc="25" dirty="0">
                <a:latin typeface="Verdana"/>
                <a:cs typeface="Verdana"/>
              </a:rPr>
              <a:t>е</a:t>
            </a:r>
            <a:r>
              <a:rPr sz="1200" spc="55" dirty="0">
                <a:latin typeface="Verdana"/>
                <a:cs typeface="Verdana"/>
              </a:rPr>
              <a:t>й</a:t>
            </a:r>
            <a:r>
              <a:rPr sz="1200" spc="50" dirty="0">
                <a:latin typeface="Verdana"/>
                <a:cs typeface="Verdana"/>
              </a:rPr>
              <a:t>н</a:t>
            </a:r>
            <a:r>
              <a:rPr sz="1200" spc="30" dirty="0">
                <a:latin typeface="Verdana"/>
                <a:cs typeface="Verdana"/>
              </a:rPr>
              <a:t>сё</a:t>
            </a:r>
            <a:r>
              <a:rPr sz="1200" spc="80" dirty="0">
                <a:latin typeface="Verdana"/>
                <a:cs typeface="Verdana"/>
              </a:rPr>
              <a:t>р</a:t>
            </a:r>
            <a:r>
              <a:rPr sz="1200" spc="-65" dirty="0">
                <a:latin typeface="Verdana"/>
                <a:cs typeface="Verdana"/>
              </a:rPr>
              <a:t>ф</a:t>
            </a:r>
            <a:r>
              <a:rPr sz="1200" spc="55" dirty="0">
                <a:latin typeface="Verdana"/>
                <a:cs typeface="Verdana"/>
              </a:rPr>
              <a:t>и</a:t>
            </a:r>
            <a:r>
              <a:rPr sz="1200" spc="50" dirty="0">
                <a:latin typeface="Verdana"/>
                <a:cs typeface="Verdana"/>
              </a:rPr>
              <a:t>н</a:t>
            </a:r>
            <a:r>
              <a:rPr sz="1200" dirty="0">
                <a:latin typeface="Verdana"/>
                <a:cs typeface="Verdana"/>
              </a:rPr>
              <a:t>г</a:t>
            </a:r>
            <a:r>
              <a:rPr sz="1200" spc="-130" dirty="0">
                <a:latin typeface="Verdana"/>
                <a:cs typeface="Verdana"/>
              </a:rPr>
              <a:t> </a:t>
            </a:r>
            <a:r>
              <a:rPr sz="1200" spc="55" dirty="0">
                <a:latin typeface="Verdana"/>
                <a:cs typeface="Verdana"/>
              </a:rPr>
              <a:t>и</a:t>
            </a:r>
            <a:r>
              <a:rPr sz="1200" spc="-145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тре</a:t>
            </a:r>
            <a:r>
              <a:rPr sz="1200" spc="50" dirty="0">
                <a:latin typeface="Verdana"/>
                <a:cs typeface="Verdana"/>
              </a:rPr>
              <a:t>й</a:t>
            </a:r>
            <a:r>
              <a:rPr sz="1200" spc="55" dirty="0">
                <a:latin typeface="Verdana"/>
                <a:cs typeface="Verdana"/>
              </a:rPr>
              <a:t>н</a:t>
            </a:r>
            <a:r>
              <a:rPr sz="1200" spc="-80" dirty="0">
                <a:latin typeface="Verdana"/>
                <a:cs typeface="Verdana"/>
              </a:rPr>
              <a:t>х</a:t>
            </a:r>
            <a:r>
              <a:rPr sz="1200" spc="30" dirty="0">
                <a:latin typeface="Verdana"/>
                <a:cs typeface="Verdana"/>
              </a:rPr>
              <a:t>о</a:t>
            </a:r>
            <a:r>
              <a:rPr sz="1200" spc="35" dirty="0">
                <a:latin typeface="Verdana"/>
                <a:cs typeface="Verdana"/>
              </a:rPr>
              <a:t>пп</a:t>
            </a:r>
            <a:r>
              <a:rPr sz="1200" spc="50" dirty="0">
                <a:latin typeface="Verdana"/>
                <a:cs typeface="Verdana"/>
              </a:rPr>
              <a:t>и</a:t>
            </a:r>
            <a:r>
              <a:rPr sz="1200" spc="55" dirty="0">
                <a:latin typeface="Verdana"/>
                <a:cs typeface="Verdana"/>
              </a:rPr>
              <a:t>н</a:t>
            </a:r>
            <a:r>
              <a:rPr sz="1200" dirty="0">
                <a:latin typeface="Verdana"/>
                <a:cs typeface="Verdana"/>
              </a:rPr>
              <a:t>г</a:t>
            </a:r>
            <a:endParaRPr sz="1200">
              <a:latin typeface="Verdana"/>
              <a:cs typeface="Verdana"/>
            </a:endParaRPr>
          </a:p>
          <a:p>
            <a:pPr marL="12700" marR="1402080" indent="3175">
              <a:lnSpc>
                <a:spcPts val="2460"/>
              </a:lnSpc>
            </a:pPr>
            <a:r>
              <a:rPr sz="1200" spc="5" dirty="0">
                <a:latin typeface="Verdana"/>
                <a:cs typeface="Verdana"/>
              </a:rPr>
              <a:t>фрейтхоп </a:t>
            </a:r>
            <a:r>
              <a:rPr sz="1200" spc="10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э</a:t>
            </a:r>
            <a:r>
              <a:rPr sz="1200" spc="15" dirty="0">
                <a:latin typeface="Verdana"/>
                <a:cs typeface="Verdana"/>
              </a:rPr>
              <a:t>л</a:t>
            </a:r>
            <a:r>
              <a:rPr sz="1200" spc="20" dirty="0">
                <a:latin typeface="Verdana"/>
                <a:cs typeface="Verdana"/>
              </a:rPr>
              <a:t>ектрички</a:t>
            </a:r>
            <a:r>
              <a:rPr sz="1200" spc="25" dirty="0">
                <a:latin typeface="Verdana"/>
                <a:cs typeface="Verdana"/>
              </a:rPr>
              <a:t>н</a:t>
            </a:r>
            <a:r>
              <a:rPr sz="1200" dirty="0">
                <a:latin typeface="Verdana"/>
                <a:cs typeface="Verdana"/>
              </a:rPr>
              <a:t>г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368408" y="6543243"/>
            <a:ext cx="10147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Verdana"/>
                <a:cs typeface="Verdana"/>
              </a:rPr>
              <a:t>руфрайдинг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038081" y="5266435"/>
            <a:ext cx="29997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Verdana"/>
                <a:cs typeface="Verdana"/>
              </a:rPr>
              <a:t>Также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15" dirty="0">
                <a:latin typeface="Verdana"/>
                <a:cs typeface="Verdana"/>
              </a:rPr>
              <a:t>существ</a:t>
            </a:r>
            <a:r>
              <a:rPr sz="1600" spc="-20" dirty="0">
                <a:latin typeface="Verdana"/>
                <a:cs typeface="Verdana"/>
              </a:rPr>
              <a:t>уют</a:t>
            </a:r>
            <a:r>
              <a:rPr sz="1600" spc="-114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тер</a:t>
            </a:r>
            <a:r>
              <a:rPr sz="1600" spc="60" dirty="0">
                <a:latin typeface="Verdana"/>
                <a:cs typeface="Verdana"/>
              </a:rPr>
              <a:t>м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15" dirty="0">
                <a:latin typeface="Verdana"/>
                <a:cs typeface="Verdana"/>
              </a:rPr>
              <a:t>ны</a:t>
            </a:r>
            <a:endParaRPr sz="1600">
              <a:latin typeface="Verdana"/>
              <a:cs typeface="Verdan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1772" y="294131"/>
            <a:ext cx="630935" cy="63093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1772" y="4056875"/>
            <a:ext cx="462546" cy="46254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1772" y="4843259"/>
            <a:ext cx="462546" cy="46254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1772" y="5657088"/>
            <a:ext cx="462546" cy="462546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618540" y="4893055"/>
            <a:ext cx="1701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35" dirty="0">
                <a:latin typeface="Verdana"/>
                <a:cs typeface="Verdana"/>
              </a:rPr>
              <a:t>2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4883" y="5723026"/>
            <a:ext cx="16954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40" dirty="0">
                <a:latin typeface="Verdana"/>
                <a:cs typeface="Verdana"/>
              </a:rPr>
              <a:t>3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5000" y="4109465"/>
            <a:ext cx="1174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50" dirty="0">
                <a:latin typeface="Verdana"/>
                <a:cs typeface="Verdana"/>
              </a:rPr>
              <a:t>1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671172" y="6440830"/>
            <a:ext cx="1397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Verdana"/>
                <a:cs typeface="Verdana"/>
              </a:rPr>
              <a:t>8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519418" y="0"/>
            <a:ext cx="50800" cy="6858000"/>
          </a:xfrm>
          <a:custGeom>
            <a:avLst/>
            <a:gdLst/>
            <a:ahLst/>
            <a:cxnLst/>
            <a:rect l="l" t="t" r="r" b="b"/>
            <a:pathLst>
              <a:path w="50800" h="6858000">
                <a:moveTo>
                  <a:pt x="50800" y="0"/>
                </a:moveTo>
                <a:lnTo>
                  <a:pt x="0" y="0"/>
                </a:lnTo>
                <a:lnTo>
                  <a:pt x="0" y="6858000"/>
                </a:lnTo>
                <a:lnTo>
                  <a:pt x="50800" y="6858000"/>
                </a:lnTo>
                <a:lnTo>
                  <a:pt x="50800" y="0"/>
                </a:lnTo>
                <a:close/>
              </a:path>
            </a:pathLst>
          </a:custGeom>
          <a:solidFill>
            <a:srgbClr val="E1096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059" y="3656063"/>
            <a:ext cx="819150" cy="82068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79513" y="2664967"/>
            <a:ext cx="812165" cy="810895"/>
            <a:chOff x="479513" y="2664967"/>
            <a:chExt cx="812165" cy="81089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260" y="2708147"/>
              <a:ext cx="654583" cy="70180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0351" y="2715767"/>
              <a:ext cx="710184" cy="7086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04913" y="2690367"/>
              <a:ext cx="761365" cy="760095"/>
            </a:xfrm>
            <a:custGeom>
              <a:avLst/>
              <a:gdLst/>
              <a:ahLst/>
              <a:cxnLst/>
              <a:rect l="l" t="t" r="r" b="b"/>
              <a:pathLst>
                <a:path w="761365" h="760095">
                  <a:moveTo>
                    <a:pt x="380644" y="0"/>
                  </a:moveTo>
                  <a:lnTo>
                    <a:pt x="419290" y="2032"/>
                  </a:lnTo>
                  <a:lnTo>
                    <a:pt x="457073" y="7620"/>
                  </a:lnTo>
                  <a:lnTo>
                    <a:pt x="528701" y="29718"/>
                  </a:lnTo>
                  <a:lnTo>
                    <a:pt x="593255" y="65024"/>
                  </a:lnTo>
                  <a:lnTo>
                    <a:pt x="649770" y="111379"/>
                  </a:lnTo>
                  <a:lnTo>
                    <a:pt x="696188" y="167512"/>
                  </a:lnTo>
                  <a:lnTo>
                    <a:pt x="731494" y="231775"/>
                  </a:lnTo>
                  <a:lnTo>
                    <a:pt x="753630" y="303276"/>
                  </a:lnTo>
                  <a:lnTo>
                    <a:pt x="759155" y="341122"/>
                  </a:lnTo>
                  <a:lnTo>
                    <a:pt x="761288" y="379857"/>
                  </a:lnTo>
                  <a:lnTo>
                    <a:pt x="759155" y="418465"/>
                  </a:lnTo>
                  <a:lnTo>
                    <a:pt x="753630" y="456311"/>
                  </a:lnTo>
                  <a:lnTo>
                    <a:pt x="731494" y="527812"/>
                  </a:lnTo>
                  <a:lnTo>
                    <a:pt x="696188" y="592074"/>
                  </a:lnTo>
                  <a:lnTo>
                    <a:pt x="649770" y="648335"/>
                  </a:lnTo>
                  <a:lnTo>
                    <a:pt x="593255" y="694563"/>
                  </a:lnTo>
                  <a:lnTo>
                    <a:pt x="528701" y="729869"/>
                  </a:lnTo>
                  <a:lnTo>
                    <a:pt x="457073" y="751967"/>
                  </a:lnTo>
                  <a:lnTo>
                    <a:pt x="419290" y="757555"/>
                  </a:lnTo>
                  <a:lnTo>
                    <a:pt x="380644" y="759714"/>
                  </a:lnTo>
                  <a:lnTo>
                    <a:pt x="341985" y="757555"/>
                  </a:lnTo>
                  <a:lnTo>
                    <a:pt x="304203" y="751967"/>
                  </a:lnTo>
                  <a:lnTo>
                    <a:pt x="232575" y="729869"/>
                  </a:lnTo>
                  <a:lnTo>
                    <a:pt x="168033" y="694563"/>
                  </a:lnTo>
                  <a:lnTo>
                    <a:pt x="111506" y="648335"/>
                  </a:lnTo>
                  <a:lnTo>
                    <a:pt x="65100" y="592074"/>
                  </a:lnTo>
                  <a:lnTo>
                    <a:pt x="29794" y="527812"/>
                  </a:lnTo>
                  <a:lnTo>
                    <a:pt x="7645" y="456311"/>
                  </a:lnTo>
                  <a:lnTo>
                    <a:pt x="2120" y="418465"/>
                  </a:lnTo>
                  <a:lnTo>
                    <a:pt x="0" y="379730"/>
                  </a:lnTo>
                  <a:lnTo>
                    <a:pt x="2120" y="341122"/>
                  </a:lnTo>
                  <a:lnTo>
                    <a:pt x="7645" y="303276"/>
                  </a:lnTo>
                  <a:lnTo>
                    <a:pt x="29794" y="231775"/>
                  </a:lnTo>
                  <a:lnTo>
                    <a:pt x="65100" y="167512"/>
                  </a:lnTo>
                  <a:lnTo>
                    <a:pt x="111506" y="111379"/>
                  </a:lnTo>
                  <a:lnTo>
                    <a:pt x="168033" y="65024"/>
                  </a:lnTo>
                  <a:lnTo>
                    <a:pt x="232575" y="29718"/>
                  </a:lnTo>
                  <a:lnTo>
                    <a:pt x="304203" y="7620"/>
                  </a:lnTo>
                  <a:lnTo>
                    <a:pt x="341985" y="2032"/>
                  </a:lnTo>
                  <a:lnTo>
                    <a:pt x="380644" y="0"/>
                  </a:lnTo>
                  <a:close/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9495" y="3723132"/>
            <a:ext cx="690372" cy="690371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461225" y="4714747"/>
            <a:ext cx="847090" cy="847090"/>
            <a:chOff x="461225" y="4714747"/>
            <a:chExt cx="847090" cy="84709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2064" y="4765547"/>
              <a:ext cx="745236" cy="74523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86625" y="4740147"/>
              <a:ext cx="796290" cy="796290"/>
            </a:xfrm>
            <a:custGeom>
              <a:avLst/>
              <a:gdLst/>
              <a:ahLst/>
              <a:cxnLst/>
              <a:rect l="l" t="t" r="r" b="b"/>
              <a:pathLst>
                <a:path w="796290" h="796289">
                  <a:moveTo>
                    <a:pt x="398106" y="0"/>
                  </a:moveTo>
                  <a:lnTo>
                    <a:pt x="438759" y="2031"/>
                  </a:lnTo>
                  <a:lnTo>
                    <a:pt x="478155" y="8000"/>
                  </a:lnTo>
                  <a:lnTo>
                    <a:pt x="516382" y="17779"/>
                  </a:lnTo>
                  <a:lnTo>
                    <a:pt x="553224" y="31368"/>
                  </a:lnTo>
                  <a:lnTo>
                    <a:pt x="588111" y="47878"/>
                  </a:lnTo>
                  <a:lnTo>
                    <a:pt x="620826" y="68325"/>
                  </a:lnTo>
                  <a:lnTo>
                    <a:pt x="679538" y="116458"/>
                  </a:lnTo>
                  <a:lnTo>
                    <a:pt x="705434" y="144906"/>
                  </a:lnTo>
                  <a:lnTo>
                    <a:pt x="728357" y="175513"/>
                  </a:lnTo>
                  <a:lnTo>
                    <a:pt x="748322" y="208660"/>
                  </a:lnTo>
                  <a:lnTo>
                    <a:pt x="764819" y="243331"/>
                  </a:lnTo>
                  <a:lnTo>
                    <a:pt x="778370" y="279781"/>
                  </a:lnTo>
                  <a:lnTo>
                    <a:pt x="788200" y="318007"/>
                  </a:lnTo>
                  <a:lnTo>
                    <a:pt x="794042" y="357377"/>
                  </a:lnTo>
                  <a:lnTo>
                    <a:pt x="796201" y="398018"/>
                  </a:lnTo>
                  <a:lnTo>
                    <a:pt x="794042" y="438784"/>
                  </a:lnTo>
                  <a:lnTo>
                    <a:pt x="788200" y="478154"/>
                  </a:lnTo>
                  <a:lnTo>
                    <a:pt x="778383" y="516381"/>
                  </a:lnTo>
                  <a:lnTo>
                    <a:pt x="764832" y="553211"/>
                  </a:lnTo>
                  <a:lnTo>
                    <a:pt x="748296" y="588010"/>
                  </a:lnTo>
                  <a:lnTo>
                    <a:pt x="728319" y="620648"/>
                  </a:lnTo>
                  <a:lnTo>
                    <a:pt x="705434" y="651255"/>
                  </a:lnTo>
                  <a:lnTo>
                    <a:pt x="679615" y="679576"/>
                  </a:lnTo>
                  <a:lnTo>
                    <a:pt x="651243" y="705357"/>
                  </a:lnTo>
                  <a:lnTo>
                    <a:pt x="620737" y="728217"/>
                  </a:lnTo>
                  <a:lnTo>
                    <a:pt x="588010" y="748283"/>
                  </a:lnTo>
                  <a:lnTo>
                    <a:pt x="553224" y="764793"/>
                  </a:lnTo>
                  <a:lnTo>
                    <a:pt x="516382" y="778382"/>
                  </a:lnTo>
                  <a:lnTo>
                    <a:pt x="478155" y="788161"/>
                  </a:lnTo>
                  <a:lnTo>
                    <a:pt x="438759" y="794004"/>
                  </a:lnTo>
                  <a:lnTo>
                    <a:pt x="398106" y="796163"/>
                  </a:lnTo>
                  <a:lnTo>
                    <a:pt x="357441" y="794004"/>
                  </a:lnTo>
                  <a:lnTo>
                    <a:pt x="318046" y="788161"/>
                  </a:lnTo>
                  <a:lnTo>
                    <a:pt x="279781" y="778382"/>
                  </a:lnTo>
                  <a:lnTo>
                    <a:pt x="243344" y="764793"/>
                  </a:lnTo>
                  <a:lnTo>
                    <a:pt x="208661" y="748283"/>
                  </a:lnTo>
                  <a:lnTo>
                    <a:pt x="175539" y="728344"/>
                  </a:lnTo>
                  <a:lnTo>
                    <a:pt x="144957" y="705357"/>
                  </a:lnTo>
                  <a:lnTo>
                    <a:pt x="116522" y="679449"/>
                  </a:lnTo>
                  <a:lnTo>
                    <a:pt x="68364" y="620776"/>
                  </a:lnTo>
                  <a:lnTo>
                    <a:pt x="47967" y="588136"/>
                  </a:lnTo>
                  <a:lnTo>
                    <a:pt x="31368" y="553211"/>
                  </a:lnTo>
                  <a:lnTo>
                    <a:pt x="17818" y="516381"/>
                  </a:lnTo>
                  <a:lnTo>
                    <a:pt x="8051" y="478154"/>
                  </a:lnTo>
                  <a:lnTo>
                    <a:pt x="2120" y="438784"/>
                  </a:lnTo>
                  <a:lnTo>
                    <a:pt x="0" y="398018"/>
                  </a:lnTo>
                  <a:lnTo>
                    <a:pt x="2120" y="357377"/>
                  </a:lnTo>
                  <a:lnTo>
                    <a:pt x="8051" y="318007"/>
                  </a:lnTo>
                  <a:lnTo>
                    <a:pt x="17830" y="279781"/>
                  </a:lnTo>
                  <a:lnTo>
                    <a:pt x="31394" y="243331"/>
                  </a:lnTo>
                  <a:lnTo>
                    <a:pt x="47929" y="208533"/>
                  </a:lnTo>
                  <a:lnTo>
                    <a:pt x="68313" y="175387"/>
                  </a:lnTo>
                  <a:lnTo>
                    <a:pt x="116586" y="116585"/>
                  </a:lnTo>
                  <a:lnTo>
                    <a:pt x="145046" y="91058"/>
                  </a:lnTo>
                  <a:lnTo>
                    <a:pt x="208559" y="47878"/>
                  </a:lnTo>
                  <a:lnTo>
                    <a:pt x="243344" y="31368"/>
                  </a:lnTo>
                  <a:lnTo>
                    <a:pt x="279781" y="17779"/>
                  </a:lnTo>
                  <a:lnTo>
                    <a:pt x="318046" y="8000"/>
                  </a:lnTo>
                  <a:lnTo>
                    <a:pt x="357441" y="2031"/>
                  </a:lnTo>
                  <a:lnTo>
                    <a:pt x="398106" y="0"/>
                  </a:lnTo>
                  <a:close/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549146" y="1325329"/>
            <a:ext cx="6376035" cy="422084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86055" indent="-173355">
              <a:lnSpc>
                <a:spcPct val="100000"/>
              </a:lnSpc>
              <a:spcBef>
                <a:spcPts val="254"/>
              </a:spcBef>
              <a:buClr>
                <a:srgbClr val="FFFFFF"/>
              </a:buClr>
              <a:buFont typeface="Trebuchet MS"/>
              <a:buAutoNum type="arabicPlain" startAt="3"/>
              <a:tabLst>
                <a:tab pos="186055" algn="l"/>
              </a:tabLst>
            </a:pPr>
            <a:r>
              <a:rPr sz="1600" b="1" spc="15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600" b="1" spc="190" dirty="0">
                <a:solidFill>
                  <a:srgbClr val="FFFFFF"/>
                </a:solidFill>
                <a:latin typeface="Trebuchet MS"/>
                <a:cs typeface="Trebuchet MS"/>
              </a:rPr>
              <a:t>ю</a:t>
            </a:r>
            <a:r>
              <a:rPr sz="1600" b="1" spc="135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600" b="1" spc="90" dirty="0">
                <a:solidFill>
                  <a:srgbClr val="FFFFFF"/>
                </a:solidFill>
                <a:latin typeface="Trebuchet MS"/>
                <a:cs typeface="Trebuchet MS"/>
              </a:rPr>
              <a:t>я</a:t>
            </a:r>
            <a:r>
              <a:rPr sz="160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10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600" b="1" spc="-150" dirty="0">
                <a:solidFill>
                  <a:srgbClr val="FFFFFF"/>
                </a:solidFill>
                <a:latin typeface="Tahoma"/>
                <a:cs typeface="Tahoma"/>
              </a:rPr>
              <a:t>021</a:t>
            </a:r>
            <a:endParaRPr sz="1600">
              <a:latin typeface="Tahoma"/>
              <a:cs typeface="Tahoma"/>
            </a:endParaRPr>
          </a:p>
          <a:p>
            <a:pPr marL="12700" marR="179070">
              <a:lnSpc>
                <a:spcPct val="100000"/>
              </a:lnSpc>
              <a:spcBef>
                <a:spcPts val="120"/>
              </a:spcBef>
            </a:pP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Те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ло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65" dirty="0">
                <a:solidFill>
                  <a:srgbClr val="FFFFFF"/>
                </a:solidFill>
                <a:latin typeface="Verdana"/>
                <a:cs typeface="Verdana"/>
              </a:rPr>
              <a:t>18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ле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ег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55" dirty="0">
                <a:solidFill>
                  <a:srgbClr val="FFFFFF"/>
                </a:solidFill>
                <a:latin typeface="Verdana"/>
                <a:cs typeface="Verdana"/>
              </a:rPr>
              <a:t>др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2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об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200" spc="7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2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кр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ше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э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л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ектри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чки,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леду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ю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ще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й 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из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Москвы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Тверскую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область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утром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9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июня.</a:t>
            </a:r>
            <a:r>
              <a:rPr sz="12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Инцидент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произошёл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районе </a:t>
            </a:r>
            <a:r>
              <a:rPr sz="1200" spc="-40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станции.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Тело 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молодого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парня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лежало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крыше 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вагона 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электропоезда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сообщением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Москва-Конаково.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Зацепер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погиб,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получив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смертельный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удар </a:t>
            </a:r>
            <a:r>
              <a:rPr sz="1200" spc="-40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электрическим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током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токоприёмника</a:t>
            </a:r>
            <a:r>
              <a:rPr sz="12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электрички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Verdana"/>
              <a:cs typeface="Verdana"/>
            </a:endParaRPr>
          </a:p>
          <a:p>
            <a:pPr marL="205740" indent="-193675">
              <a:lnSpc>
                <a:spcPts val="1895"/>
              </a:lnSpc>
              <a:buAutoNum type="arabicPlain" startAt="4"/>
              <a:tabLst>
                <a:tab pos="206375" algn="l"/>
              </a:tabLst>
            </a:pPr>
            <a:r>
              <a:rPr sz="1600" b="1" spc="145" dirty="0">
                <a:solidFill>
                  <a:srgbClr val="FFFFFF"/>
                </a:solidFill>
                <a:latin typeface="Trebuchet MS"/>
                <a:cs typeface="Trebuchet MS"/>
              </a:rPr>
              <a:t>июня</a:t>
            </a:r>
            <a:r>
              <a:rPr sz="1600" b="1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140" dirty="0">
                <a:solidFill>
                  <a:srgbClr val="FFFFFF"/>
                </a:solidFill>
                <a:latin typeface="Tahoma"/>
                <a:cs typeface="Tahoma"/>
              </a:rPr>
              <a:t>2021</a:t>
            </a:r>
            <a:endParaRPr sz="1600">
              <a:latin typeface="Tahoma"/>
              <a:cs typeface="Tahoma"/>
            </a:endParaRPr>
          </a:p>
          <a:p>
            <a:pPr marL="12700" marR="1320800">
              <a:lnSpc>
                <a:spcPts val="1150"/>
              </a:lnSpc>
              <a:spcBef>
                <a:spcPts val="254"/>
              </a:spcBef>
            </a:pPr>
            <a:r>
              <a:rPr sz="1200" spc="7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Екатеринбурге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трамвай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задавил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насмерть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девочку,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ехавшую </a:t>
            </a:r>
            <a:r>
              <a:rPr sz="1200" spc="-40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2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ц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еп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50" dirty="0">
                <a:solidFill>
                  <a:srgbClr val="FFFFFF"/>
                </a:solidFill>
                <a:latin typeface="Verdana"/>
                <a:cs typeface="Verdana"/>
              </a:rPr>
              <a:t>ме</a:t>
            </a:r>
            <a:r>
              <a:rPr sz="1200" spc="70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ду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ваг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200" spc="80" dirty="0">
                <a:solidFill>
                  <a:srgbClr val="FFFFFF"/>
                </a:solidFill>
                <a:latin typeface="Verdana"/>
                <a:cs typeface="Verdana"/>
              </a:rPr>
              <a:t>ми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1600" b="1" spc="60" dirty="0">
                <a:solidFill>
                  <a:srgbClr val="FFFFFF"/>
                </a:solidFill>
                <a:latin typeface="Trebuchet MS"/>
                <a:cs typeface="Trebuchet MS"/>
              </a:rPr>
              <a:t>6</a:t>
            </a:r>
            <a:r>
              <a:rPr sz="1600" b="1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40" dirty="0">
                <a:solidFill>
                  <a:srgbClr val="FFFFFF"/>
                </a:solidFill>
                <a:latin typeface="Trebuchet MS"/>
                <a:cs typeface="Trebuchet MS"/>
              </a:rPr>
              <a:t>июня</a:t>
            </a:r>
            <a:r>
              <a:rPr sz="1600" b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140" dirty="0">
                <a:solidFill>
                  <a:srgbClr val="FFFFFF"/>
                </a:solidFill>
                <a:latin typeface="Tahoma"/>
                <a:cs typeface="Tahoma"/>
              </a:rPr>
              <a:t>2021</a:t>
            </a:r>
            <a:endParaRPr sz="16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15"/>
              </a:spcBef>
            </a:pP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Следствие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проводит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проверку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по 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факту 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гибели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крыше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московской 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электрички </a:t>
            </a:r>
            <a:r>
              <a:rPr sz="1200" spc="-15" dirty="0">
                <a:solidFill>
                  <a:srgbClr val="FFFFFF"/>
                </a:solidFill>
                <a:latin typeface="Verdana"/>
                <a:cs typeface="Verdana"/>
              </a:rPr>
              <a:t>23-летнего 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зацепера. «Сегодня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утром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крыше 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электропоезда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"Монино </a:t>
            </a:r>
            <a:r>
              <a:rPr sz="1200" spc="-90" dirty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Москва"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обнаружено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тело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мужчины 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1998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года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рождения, 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увлекавшегося</a:t>
            </a:r>
            <a:r>
              <a:rPr sz="12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так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называемым</a:t>
            </a:r>
            <a:r>
              <a:rPr sz="1200" spc="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"зацепингом</a:t>
            </a:r>
            <a:r>
              <a:rPr sz="12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45" dirty="0">
                <a:solidFill>
                  <a:srgbClr val="FFFFFF"/>
                </a:solidFill>
                <a:latin typeface="Verdana"/>
                <a:cs typeface="Verdana"/>
              </a:rPr>
              <a:t>",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признаками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электротравмы»,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—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сообщила</a:t>
            </a:r>
            <a:r>
              <a:rPr sz="12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воскресенье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представитель</a:t>
            </a:r>
            <a:r>
              <a:rPr sz="12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Московского</a:t>
            </a:r>
            <a:r>
              <a:rPr sz="12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межрегионального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управления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транспорте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Следственного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комитета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Елена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Марковская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600" b="1" spc="60" dirty="0">
                <a:solidFill>
                  <a:srgbClr val="FFFFFF"/>
                </a:solidFill>
                <a:latin typeface="Trebuchet MS"/>
                <a:cs typeface="Trebuchet MS"/>
              </a:rPr>
              <a:t>6</a:t>
            </a:r>
            <a:r>
              <a:rPr sz="160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октября</a:t>
            </a:r>
            <a:r>
              <a:rPr sz="1600" b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135" dirty="0">
                <a:solidFill>
                  <a:srgbClr val="FFFFFF"/>
                </a:solidFill>
                <a:latin typeface="Tahoma"/>
                <a:cs typeface="Tahoma"/>
              </a:rPr>
              <a:t>2021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25-летний</a:t>
            </a:r>
            <a:r>
              <a:rPr sz="12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зацепер,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прокатившийся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крыше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вагона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«Смоленской»,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умер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бол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200" spc="5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ц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39889" y="1486916"/>
            <a:ext cx="818515" cy="825500"/>
            <a:chOff x="439889" y="1486916"/>
            <a:chExt cx="818515" cy="825500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0728" y="1537716"/>
              <a:ext cx="716279" cy="7239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65289" y="1512316"/>
              <a:ext cx="767715" cy="774700"/>
            </a:xfrm>
            <a:custGeom>
              <a:avLst/>
              <a:gdLst/>
              <a:ahLst/>
              <a:cxnLst/>
              <a:rect l="l" t="t" r="r" b="b"/>
              <a:pathLst>
                <a:path w="767715" h="774700">
                  <a:moveTo>
                    <a:pt x="383819" y="0"/>
                  </a:moveTo>
                  <a:lnTo>
                    <a:pt x="422973" y="2032"/>
                  </a:lnTo>
                  <a:lnTo>
                    <a:pt x="461162" y="8000"/>
                  </a:lnTo>
                  <a:lnTo>
                    <a:pt x="533082" y="30607"/>
                  </a:lnTo>
                  <a:lnTo>
                    <a:pt x="598144" y="66294"/>
                  </a:lnTo>
                  <a:lnTo>
                    <a:pt x="655154" y="113537"/>
                  </a:lnTo>
                  <a:lnTo>
                    <a:pt x="701852" y="170814"/>
                  </a:lnTo>
                  <a:lnTo>
                    <a:pt x="737095" y="236600"/>
                  </a:lnTo>
                  <a:lnTo>
                    <a:pt x="759587" y="309245"/>
                  </a:lnTo>
                  <a:lnTo>
                    <a:pt x="765111" y="347980"/>
                  </a:lnTo>
                  <a:lnTo>
                    <a:pt x="767232" y="387350"/>
                  </a:lnTo>
                  <a:lnTo>
                    <a:pt x="765111" y="426720"/>
                  </a:lnTo>
                  <a:lnTo>
                    <a:pt x="759587" y="465455"/>
                  </a:lnTo>
                  <a:lnTo>
                    <a:pt x="749808" y="502412"/>
                  </a:lnTo>
                  <a:lnTo>
                    <a:pt x="720953" y="572008"/>
                  </a:lnTo>
                  <a:lnTo>
                    <a:pt x="679754" y="633603"/>
                  </a:lnTo>
                  <a:lnTo>
                    <a:pt x="627849" y="686308"/>
                  </a:lnTo>
                  <a:lnTo>
                    <a:pt x="566712" y="727963"/>
                  </a:lnTo>
                  <a:lnTo>
                    <a:pt x="497789" y="757301"/>
                  </a:lnTo>
                  <a:lnTo>
                    <a:pt x="422973" y="772668"/>
                  </a:lnTo>
                  <a:lnTo>
                    <a:pt x="383819" y="774700"/>
                  </a:lnTo>
                  <a:lnTo>
                    <a:pt x="344652" y="772668"/>
                  </a:lnTo>
                  <a:lnTo>
                    <a:pt x="306514" y="766699"/>
                  </a:lnTo>
                  <a:lnTo>
                    <a:pt x="269481" y="757301"/>
                  </a:lnTo>
                  <a:lnTo>
                    <a:pt x="200520" y="727963"/>
                  </a:lnTo>
                  <a:lnTo>
                    <a:pt x="139382" y="686308"/>
                  </a:lnTo>
                  <a:lnTo>
                    <a:pt x="87477" y="633603"/>
                  </a:lnTo>
                  <a:lnTo>
                    <a:pt x="46278" y="572008"/>
                  </a:lnTo>
                  <a:lnTo>
                    <a:pt x="17424" y="502412"/>
                  </a:lnTo>
                  <a:lnTo>
                    <a:pt x="7645" y="465455"/>
                  </a:lnTo>
                  <a:lnTo>
                    <a:pt x="2120" y="426720"/>
                  </a:lnTo>
                  <a:lnTo>
                    <a:pt x="0" y="387350"/>
                  </a:lnTo>
                  <a:lnTo>
                    <a:pt x="2120" y="347980"/>
                  </a:lnTo>
                  <a:lnTo>
                    <a:pt x="7645" y="309245"/>
                  </a:lnTo>
                  <a:lnTo>
                    <a:pt x="17424" y="272288"/>
                  </a:lnTo>
                  <a:lnTo>
                    <a:pt x="46278" y="203073"/>
                  </a:lnTo>
                  <a:lnTo>
                    <a:pt x="87477" y="141097"/>
                  </a:lnTo>
                  <a:lnTo>
                    <a:pt x="139382" y="88392"/>
                  </a:lnTo>
                  <a:lnTo>
                    <a:pt x="200520" y="46736"/>
                  </a:lnTo>
                  <a:lnTo>
                    <a:pt x="269481" y="17399"/>
                  </a:lnTo>
                  <a:lnTo>
                    <a:pt x="306514" y="8000"/>
                  </a:lnTo>
                  <a:lnTo>
                    <a:pt x="344652" y="2032"/>
                  </a:lnTo>
                  <a:lnTo>
                    <a:pt x="383819" y="0"/>
                  </a:lnTo>
                  <a:close/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54558" y="179070"/>
            <a:ext cx="74593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100" spc="802" baseline="-3600" dirty="0">
                <a:solidFill>
                  <a:srgbClr val="FFFFFF"/>
                </a:solidFill>
              </a:rPr>
              <a:t>Зац</a:t>
            </a:r>
            <a:r>
              <a:rPr sz="8100" spc="794" baseline="-3600" dirty="0">
                <a:solidFill>
                  <a:srgbClr val="FFFFFF"/>
                </a:solidFill>
              </a:rPr>
              <a:t>е</a:t>
            </a:r>
            <a:r>
              <a:rPr sz="8100" spc="877" baseline="-3600" dirty="0">
                <a:solidFill>
                  <a:srgbClr val="FFFFFF"/>
                </a:solidFill>
              </a:rPr>
              <a:t>пинг</a:t>
            </a:r>
            <a:r>
              <a:rPr sz="8100" spc="-615" baseline="-3600" dirty="0">
                <a:solidFill>
                  <a:srgbClr val="FFFFFF"/>
                </a:solidFill>
              </a:rPr>
              <a:t>.</a:t>
            </a:r>
            <a:r>
              <a:rPr sz="8100" spc="-1237" baseline="-3600" dirty="0">
                <a:solidFill>
                  <a:srgbClr val="FFFFFF"/>
                </a:solidFill>
              </a:rPr>
              <a:t> </a:t>
            </a:r>
            <a:r>
              <a:rPr sz="2800" spc="265" dirty="0">
                <a:solidFill>
                  <a:srgbClr val="FFFFFF"/>
                </a:solidFill>
              </a:rPr>
              <a:t>Несчастные</a:t>
            </a:r>
            <a:r>
              <a:rPr sz="2800" spc="-95" dirty="0">
                <a:solidFill>
                  <a:srgbClr val="FFFFFF"/>
                </a:solidFill>
              </a:rPr>
              <a:t> </a:t>
            </a:r>
            <a:r>
              <a:rPr sz="2800" spc="240" dirty="0">
                <a:solidFill>
                  <a:srgbClr val="FFFFFF"/>
                </a:solidFill>
              </a:rPr>
              <a:t>случаи</a:t>
            </a:r>
            <a:endParaRPr sz="2800"/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115300" y="0"/>
            <a:ext cx="4076700" cy="6857998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1677268" y="6440830"/>
            <a:ext cx="133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9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8883" y="5804712"/>
            <a:ext cx="7412355" cy="8807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85820">
              <a:lnSpc>
                <a:spcPct val="141800"/>
              </a:lnSpc>
              <a:spcBef>
                <a:spcPts val="100"/>
              </a:spcBef>
            </a:pPr>
            <a:r>
              <a:rPr sz="10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https://</a:t>
            </a:r>
            <a:r>
              <a:rPr sz="10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9"/>
              </a:rPr>
              <a:t>www.afanasy.biz/news/incident/177241 </a:t>
            </a:r>
            <a:r>
              <a:rPr sz="10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u="sng" spc="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htt</a:t>
            </a:r>
            <a:r>
              <a:rPr sz="1000" u="sng" spc="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p</a:t>
            </a:r>
            <a:r>
              <a:rPr sz="10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s</a:t>
            </a:r>
            <a:r>
              <a:rPr sz="1000" u="sng" spc="-2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:</a:t>
            </a:r>
            <a:r>
              <a:rPr sz="1000" u="sng" spc="-1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//</a:t>
            </a:r>
            <a:r>
              <a:rPr sz="1000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www.</a:t>
            </a:r>
            <a:r>
              <a:rPr sz="1000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ga</a:t>
            </a:r>
            <a:r>
              <a:rPr sz="1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z</a:t>
            </a:r>
            <a:r>
              <a:rPr sz="10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eta</a:t>
            </a:r>
            <a:r>
              <a:rPr sz="10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.</a:t>
            </a:r>
            <a:r>
              <a:rPr sz="10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r</a:t>
            </a:r>
            <a:r>
              <a:rPr sz="10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u/</a:t>
            </a:r>
            <a:r>
              <a:rPr sz="10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s</a:t>
            </a:r>
            <a:r>
              <a:rPr sz="1000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ocia</a:t>
            </a:r>
            <a:r>
              <a:rPr sz="1000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l</a:t>
            </a:r>
            <a:r>
              <a:rPr sz="10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/news</a:t>
            </a:r>
            <a:r>
              <a:rPr sz="1000" u="sng" spc="-11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/2021/10</a:t>
            </a:r>
            <a:r>
              <a:rPr sz="10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/0</a:t>
            </a:r>
            <a:r>
              <a:rPr sz="10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5/n_</a:t>
            </a:r>
            <a:r>
              <a:rPr sz="1000" u="sng" spc="-1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1</a:t>
            </a:r>
            <a:r>
              <a:rPr sz="1000" u="sng" spc="-1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6</a:t>
            </a:r>
            <a:r>
              <a:rPr sz="10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6</a:t>
            </a:r>
            <a:r>
              <a:rPr sz="10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3</a:t>
            </a:r>
            <a:r>
              <a:rPr sz="10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9</a:t>
            </a:r>
            <a:r>
              <a:rPr sz="1000" u="sng" spc="-10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81</a:t>
            </a:r>
            <a:r>
              <a:rPr sz="1000" u="sng" spc="-1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9</a:t>
            </a:r>
            <a:r>
              <a:rPr sz="1000" u="sng" spc="-1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.</a:t>
            </a:r>
            <a:r>
              <a:rPr sz="10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s</a:t>
            </a:r>
            <a:r>
              <a:rPr sz="1000" u="sng" spc="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0"/>
              </a:rPr>
              <a:t>html </a:t>
            </a:r>
            <a:r>
              <a:rPr sz="1000" spc="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https://</a:t>
            </a:r>
            <a:r>
              <a:rPr sz="10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11"/>
              </a:rPr>
              <a:t>www.interfax.ru/moscow/770850</a:t>
            </a:r>
            <a:endParaRPr sz="1000">
              <a:latin typeface="Verdana"/>
              <a:cs typeface="Verdana"/>
            </a:endParaRPr>
          </a:p>
          <a:p>
            <a:pPr marL="26034">
              <a:lnSpc>
                <a:spcPct val="100000"/>
              </a:lnSpc>
              <a:spcBef>
                <a:spcPts val="430"/>
              </a:spcBef>
            </a:pPr>
            <a:r>
              <a:rPr sz="1000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https://moskvichmag.ru/gorod/25-letnij-zatseper-prokativshijsya-na-kryshe-vagona-na-smolenskoj-umer-v-bolnitse/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099806" y="0"/>
            <a:ext cx="50800" cy="6858000"/>
          </a:xfrm>
          <a:custGeom>
            <a:avLst/>
            <a:gdLst/>
            <a:ahLst/>
            <a:cxnLst/>
            <a:rect l="l" t="t" r="r" b="b"/>
            <a:pathLst>
              <a:path w="50800" h="6858000">
                <a:moveTo>
                  <a:pt x="50800" y="0"/>
                </a:moveTo>
                <a:lnTo>
                  <a:pt x="0" y="0"/>
                </a:lnTo>
                <a:lnTo>
                  <a:pt x="0" y="6858000"/>
                </a:lnTo>
                <a:lnTo>
                  <a:pt x="50800" y="6858000"/>
                </a:lnTo>
                <a:lnTo>
                  <a:pt x="50800" y="0"/>
                </a:lnTo>
                <a:close/>
              </a:path>
            </a:pathLst>
          </a:custGeom>
          <a:solidFill>
            <a:srgbClr val="E1096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9460" cy="1062355"/>
          </a:xfrm>
          <a:custGeom>
            <a:avLst/>
            <a:gdLst/>
            <a:ahLst/>
            <a:cxnLst/>
            <a:rect l="l" t="t" r="r" b="b"/>
            <a:pathLst>
              <a:path w="12189460" h="1062355">
                <a:moveTo>
                  <a:pt x="0" y="1062227"/>
                </a:moveTo>
                <a:lnTo>
                  <a:pt x="12188952" y="1062227"/>
                </a:lnTo>
                <a:lnTo>
                  <a:pt x="12188952" y="0"/>
                </a:lnTo>
                <a:lnTo>
                  <a:pt x="0" y="0"/>
                </a:lnTo>
                <a:lnTo>
                  <a:pt x="0" y="10622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572" y="1560575"/>
            <a:ext cx="3096767" cy="45994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78368" y="1574291"/>
            <a:ext cx="3115055" cy="462686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30852" y="1563624"/>
            <a:ext cx="3115055" cy="461619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100"/>
              </a:spcBef>
            </a:pPr>
            <a:r>
              <a:rPr spc="340" dirty="0"/>
              <a:t>Государство</a:t>
            </a:r>
            <a:r>
              <a:rPr spc="-175" dirty="0"/>
              <a:t> </a:t>
            </a:r>
            <a:r>
              <a:rPr spc="235" dirty="0"/>
              <a:t>работает.</a:t>
            </a:r>
            <a:r>
              <a:rPr spc="-170" dirty="0"/>
              <a:t> </a:t>
            </a:r>
            <a:r>
              <a:rPr spc="365" dirty="0"/>
              <a:t>Социальная</a:t>
            </a:r>
            <a:r>
              <a:rPr spc="-190" dirty="0"/>
              <a:t> </a:t>
            </a:r>
            <a:r>
              <a:rPr spc="385" dirty="0"/>
              <a:t>реклама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604117" y="6440830"/>
            <a:ext cx="2076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80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1039113"/>
            <a:ext cx="12192000" cy="50800"/>
          </a:xfrm>
          <a:custGeom>
            <a:avLst/>
            <a:gdLst/>
            <a:ahLst/>
            <a:cxnLst/>
            <a:rect l="l" t="t" r="r" b="b"/>
            <a:pathLst>
              <a:path w="12192000" h="50800">
                <a:moveTo>
                  <a:pt x="12191987" y="0"/>
                </a:moveTo>
                <a:lnTo>
                  <a:pt x="0" y="0"/>
                </a:lnTo>
                <a:lnTo>
                  <a:pt x="0" y="50800"/>
                </a:lnTo>
                <a:lnTo>
                  <a:pt x="12191987" y="508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E1096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1797</Words>
  <Application>Microsoft Office PowerPoint</Application>
  <PresentationFormat>Произвольный</PresentationFormat>
  <Paragraphs>315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Опасный досуг</vt:lpstr>
      <vt:lpstr>Презентация PowerPoint</vt:lpstr>
      <vt:lpstr>Признаки  вовлечённости</vt:lpstr>
      <vt:lpstr>Экстремальные увлечения молодёжи</vt:lpstr>
      <vt:lpstr>Руфинг</vt:lpstr>
      <vt:lpstr>Руфинг. Несчастные случаи</vt:lpstr>
      <vt:lpstr>Зацепинг</vt:lpstr>
      <vt:lpstr>Зацепинг. Несчастные случаи</vt:lpstr>
      <vt:lpstr>Государство работает. Социальная реклама</vt:lpstr>
      <vt:lpstr>Правовые аспекты</vt:lpstr>
      <vt:lpstr>Противопоказания  к прыжкам</vt:lpstr>
      <vt:lpstr>‘’</vt:lpstr>
      <vt:lpstr>Роупджампинг Несчастные случаи</vt:lpstr>
      <vt:lpstr>Опасности</vt:lpstr>
      <vt:lpstr>Диггерство</vt:lpstr>
      <vt:lpstr>Ответственность</vt:lpstr>
      <vt:lpstr>2 надёжных прочных  водонепроницаемых фонаря  с полностью заряженными  батарейками</vt:lpstr>
      <vt:lpstr>Передайте родителям</vt:lpstr>
      <vt:lpstr>Алгоритмы действий в ситуации рискованного  поведения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Митя</dc:creator>
  <cp:lastModifiedBy>posterum magister</cp:lastModifiedBy>
  <cp:revision>1</cp:revision>
  <dcterms:created xsi:type="dcterms:W3CDTF">2023-11-10T06:39:32Z</dcterms:created>
  <dcterms:modified xsi:type="dcterms:W3CDTF">2023-11-10T06:43:44Z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2023-02-15T00:00:00Z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2023-11-10T00:00:00Z</vt:filetime>
  </property>
</Properties>
</file>